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Lst>
  <p:sldSz cx="10691813" cy="7559675"/>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1" userDrawn="1">
          <p15:clr>
            <a:srgbClr val="A4A3A4"/>
          </p15:clr>
        </p15:guide>
        <p15:guide id="2" pos="336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294" autoAdjust="0"/>
    <p:restoredTop sz="94660"/>
  </p:normalViewPr>
  <p:slideViewPr>
    <p:cSldViewPr snapToGrid="0">
      <p:cViewPr>
        <p:scale>
          <a:sx n="106" d="100"/>
          <a:sy n="106" d="100"/>
        </p:scale>
        <p:origin x="-54" y="-2130"/>
      </p:cViewPr>
      <p:guideLst>
        <p:guide orient="horz" pos="2381"/>
        <p:guide pos="336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10.jpeg>
</file>

<file path=ppt/media/image11.jpg>
</file>

<file path=ppt/media/image12.jpg>
</file>

<file path=ppt/media/image13.jpg>
</file>

<file path=ppt/media/image14.png>
</file>

<file path=ppt/media/image15.jpeg>
</file>

<file path=ppt/media/image16.jpeg>
</file>

<file path=ppt/media/image17.jpeg>
</file>

<file path=ppt/media/image18.jpeg>
</file>

<file path=ppt/media/image19.jpeg>
</file>

<file path=ppt/media/image2.png>
</file>

<file path=ppt/media/image3.jfif>
</file>

<file path=ppt/media/image4.png>
</file>

<file path=ppt/media/image5.jpeg>
</file>

<file path=ppt/media/image6.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801886" y="1237197"/>
            <a:ext cx="9088041" cy="2631887"/>
          </a:xfrm>
        </p:spPr>
        <p:txBody>
          <a:bodyPr anchor="b"/>
          <a:lstStyle>
            <a:lvl1pPr algn="ctr">
              <a:defRPr sz="6614"/>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336477" y="3970580"/>
            <a:ext cx="8018860" cy="1825171"/>
          </a:xfrm>
        </p:spPr>
        <p:txBody>
          <a:bodyPr/>
          <a:lstStyle>
            <a:lvl1pPr marL="0" indent="0" algn="ctr">
              <a:buNone/>
              <a:defRPr sz="2646"/>
            </a:lvl1pPr>
            <a:lvl2pPr marL="503972" indent="0" algn="ctr">
              <a:buNone/>
              <a:defRPr sz="2205"/>
            </a:lvl2pPr>
            <a:lvl3pPr marL="1007943" indent="0" algn="ctr">
              <a:buNone/>
              <a:defRPr sz="1984"/>
            </a:lvl3pPr>
            <a:lvl4pPr marL="1511915" indent="0" algn="ctr">
              <a:buNone/>
              <a:defRPr sz="1764"/>
            </a:lvl4pPr>
            <a:lvl5pPr marL="2015886" indent="0" algn="ctr">
              <a:buNone/>
              <a:defRPr sz="1764"/>
            </a:lvl5pPr>
            <a:lvl6pPr marL="2519858" indent="0" algn="ctr">
              <a:buNone/>
              <a:defRPr sz="1764"/>
            </a:lvl6pPr>
            <a:lvl7pPr marL="3023829" indent="0" algn="ctr">
              <a:buNone/>
              <a:defRPr sz="1764"/>
            </a:lvl7pPr>
            <a:lvl8pPr marL="3527801" indent="0" algn="ctr">
              <a:buNone/>
              <a:defRPr sz="1764"/>
            </a:lvl8pPr>
            <a:lvl9pPr marL="4031772" indent="0" algn="ctr">
              <a:buNone/>
              <a:defRPr sz="1764"/>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AD848443-A9EC-4D01-8207-97189E87A6F4}" type="datetimeFigureOut">
              <a:rPr lang="es-PE" smtClean="0"/>
              <a:t>20/07/2023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3A411772-BE35-4E7E-84EB-641F382FFB88}" type="slidenum">
              <a:rPr lang="es-PE" smtClean="0"/>
              <a:t>‹Nº›</a:t>
            </a:fld>
            <a:endParaRPr lang="es-PE"/>
          </a:p>
        </p:txBody>
      </p:sp>
    </p:spTree>
    <p:extLst>
      <p:ext uri="{BB962C8B-B14F-4D97-AF65-F5344CB8AC3E}">
        <p14:creationId xmlns:p14="http://schemas.microsoft.com/office/powerpoint/2010/main" val="608069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AD848443-A9EC-4D01-8207-97189E87A6F4}" type="datetimeFigureOut">
              <a:rPr lang="es-PE" smtClean="0"/>
              <a:t>20/07/2023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3A411772-BE35-4E7E-84EB-641F382FFB88}" type="slidenum">
              <a:rPr lang="es-PE" smtClean="0"/>
              <a:t>‹Nº›</a:t>
            </a:fld>
            <a:endParaRPr lang="es-PE"/>
          </a:p>
        </p:txBody>
      </p:sp>
    </p:spTree>
    <p:extLst>
      <p:ext uri="{BB962C8B-B14F-4D97-AF65-F5344CB8AC3E}">
        <p14:creationId xmlns:p14="http://schemas.microsoft.com/office/powerpoint/2010/main" val="3378717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51329" y="402483"/>
            <a:ext cx="2305422" cy="6406475"/>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735063" y="402483"/>
            <a:ext cx="6782619" cy="640647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AD848443-A9EC-4D01-8207-97189E87A6F4}" type="datetimeFigureOut">
              <a:rPr lang="es-PE" smtClean="0"/>
              <a:t>20/07/2023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3A411772-BE35-4E7E-84EB-641F382FFB88}" type="slidenum">
              <a:rPr lang="es-PE" smtClean="0"/>
              <a:t>‹Nº›</a:t>
            </a:fld>
            <a:endParaRPr lang="es-PE"/>
          </a:p>
        </p:txBody>
      </p:sp>
    </p:spTree>
    <p:extLst>
      <p:ext uri="{BB962C8B-B14F-4D97-AF65-F5344CB8AC3E}">
        <p14:creationId xmlns:p14="http://schemas.microsoft.com/office/powerpoint/2010/main" val="1464286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AD848443-A9EC-4D01-8207-97189E87A6F4}" type="datetimeFigureOut">
              <a:rPr lang="es-PE" smtClean="0"/>
              <a:t>20/07/2023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3A411772-BE35-4E7E-84EB-641F382FFB88}" type="slidenum">
              <a:rPr lang="es-PE" smtClean="0"/>
              <a:t>‹Nº›</a:t>
            </a:fld>
            <a:endParaRPr lang="es-PE"/>
          </a:p>
        </p:txBody>
      </p:sp>
    </p:spTree>
    <p:extLst>
      <p:ext uri="{BB962C8B-B14F-4D97-AF65-F5344CB8AC3E}">
        <p14:creationId xmlns:p14="http://schemas.microsoft.com/office/powerpoint/2010/main" val="25414037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729494" y="1884671"/>
            <a:ext cx="9221689" cy="3144614"/>
          </a:xfrm>
        </p:spPr>
        <p:txBody>
          <a:bodyPr anchor="b"/>
          <a:lstStyle>
            <a:lvl1pPr>
              <a:defRPr sz="6614"/>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729494" y="5059035"/>
            <a:ext cx="9221689" cy="1653678"/>
          </a:xfrm>
        </p:spPr>
        <p:txBody>
          <a:bodyPr/>
          <a:lstStyle>
            <a:lvl1pPr marL="0" indent="0">
              <a:buNone/>
              <a:defRPr sz="2646">
                <a:solidFill>
                  <a:schemeClr val="tx1"/>
                </a:solidFill>
              </a:defRPr>
            </a:lvl1pPr>
            <a:lvl2pPr marL="503972" indent="0">
              <a:buNone/>
              <a:defRPr sz="2205">
                <a:solidFill>
                  <a:schemeClr val="tx1">
                    <a:tint val="75000"/>
                  </a:schemeClr>
                </a:solidFill>
              </a:defRPr>
            </a:lvl2pPr>
            <a:lvl3pPr marL="1007943" indent="0">
              <a:buNone/>
              <a:defRPr sz="1984">
                <a:solidFill>
                  <a:schemeClr val="tx1">
                    <a:tint val="75000"/>
                  </a:schemeClr>
                </a:solidFill>
              </a:defRPr>
            </a:lvl3pPr>
            <a:lvl4pPr marL="1511915" indent="0">
              <a:buNone/>
              <a:defRPr sz="1764">
                <a:solidFill>
                  <a:schemeClr val="tx1">
                    <a:tint val="75000"/>
                  </a:schemeClr>
                </a:solidFill>
              </a:defRPr>
            </a:lvl4pPr>
            <a:lvl5pPr marL="2015886" indent="0">
              <a:buNone/>
              <a:defRPr sz="1764">
                <a:solidFill>
                  <a:schemeClr val="tx1">
                    <a:tint val="75000"/>
                  </a:schemeClr>
                </a:solidFill>
              </a:defRPr>
            </a:lvl5pPr>
            <a:lvl6pPr marL="2519858" indent="0">
              <a:buNone/>
              <a:defRPr sz="1764">
                <a:solidFill>
                  <a:schemeClr val="tx1">
                    <a:tint val="75000"/>
                  </a:schemeClr>
                </a:solidFill>
              </a:defRPr>
            </a:lvl6pPr>
            <a:lvl7pPr marL="3023829" indent="0">
              <a:buNone/>
              <a:defRPr sz="1764">
                <a:solidFill>
                  <a:schemeClr val="tx1">
                    <a:tint val="75000"/>
                  </a:schemeClr>
                </a:solidFill>
              </a:defRPr>
            </a:lvl7pPr>
            <a:lvl8pPr marL="3527801" indent="0">
              <a:buNone/>
              <a:defRPr sz="1764">
                <a:solidFill>
                  <a:schemeClr val="tx1">
                    <a:tint val="75000"/>
                  </a:schemeClr>
                </a:solidFill>
              </a:defRPr>
            </a:lvl8pPr>
            <a:lvl9pPr marL="4031772" indent="0">
              <a:buNone/>
              <a:defRPr sz="1764">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AD848443-A9EC-4D01-8207-97189E87A6F4}" type="datetimeFigureOut">
              <a:rPr lang="es-PE" smtClean="0"/>
              <a:t>20/07/2023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3A411772-BE35-4E7E-84EB-641F382FFB88}" type="slidenum">
              <a:rPr lang="es-PE" smtClean="0"/>
              <a:t>‹Nº›</a:t>
            </a:fld>
            <a:endParaRPr lang="es-PE"/>
          </a:p>
        </p:txBody>
      </p:sp>
    </p:spTree>
    <p:extLst>
      <p:ext uri="{BB962C8B-B14F-4D97-AF65-F5344CB8AC3E}">
        <p14:creationId xmlns:p14="http://schemas.microsoft.com/office/powerpoint/2010/main" val="349492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735062" y="2012414"/>
            <a:ext cx="4544021" cy="479654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412730" y="2012414"/>
            <a:ext cx="4544021" cy="479654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AD848443-A9EC-4D01-8207-97189E87A6F4}" type="datetimeFigureOut">
              <a:rPr lang="es-PE" smtClean="0"/>
              <a:t>20/07/2023</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3A411772-BE35-4E7E-84EB-641F382FFB88}" type="slidenum">
              <a:rPr lang="es-PE" smtClean="0"/>
              <a:t>‹Nº›</a:t>
            </a:fld>
            <a:endParaRPr lang="es-PE"/>
          </a:p>
        </p:txBody>
      </p:sp>
    </p:spTree>
    <p:extLst>
      <p:ext uri="{BB962C8B-B14F-4D97-AF65-F5344CB8AC3E}">
        <p14:creationId xmlns:p14="http://schemas.microsoft.com/office/powerpoint/2010/main" val="3763390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736455" y="402484"/>
            <a:ext cx="9221689" cy="1461188"/>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736456" y="1853171"/>
            <a:ext cx="4523137"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s-ES"/>
              <a:t>Haga clic para modificar los estilos de texto del patrón</a:t>
            </a:r>
          </a:p>
        </p:txBody>
      </p:sp>
      <p:sp>
        <p:nvSpPr>
          <p:cNvPr id="4" name="Content Placeholder 3"/>
          <p:cNvSpPr>
            <a:spLocks noGrp="1"/>
          </p:cNvSpPr>
          <p:nvPr>
            <p:ph sz="half" idx="2"/>
          </p:nvPr>
        </p:nvSpPr>
        <p:spPr>
          <a:xfrm>
            <a:off x="736456" y="2761381"/>
            <a:ext cx="4523137" cy="406157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412731" y="1853171"/>
            <a:ext cx="4545413"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s-ES"/>
              <a:t>Haga clic para modificar los estilos de texto del patrón</a:t>
            </a:r>
          </a:p>
        </p:txBody>
      </p:sp>
      <p:sp>
        <p:nvSpPr>
          <p:cNvPr id="6" name="Content Placeholder 5"/>
          <p:cNvSpPr>
            <a:spLocks noGrp="1"/>
          </p:cNvSpPr>
          <p:nvPr>
            <p:ph sz="quarter" idx="4"/>
          </p:nvPr>
        </p:nvSpPr>
        <p:spPr>
          <a:xfrm>
            <a:off x="5412731" y="2761381"/>
            <a:ext cx="4545413" cy="406157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AD848443-A9EC-4D01-8207-97189E87A6F4}" type="datetimeFigureOut">
              <a:rPr lang="es-PE" smtClean="0"/>
              <a:t>20/07/2023</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3A411772-BE35-4E7E-84EB-641F382FFB88}" type="slidenum">
              <a:rPr lang="es-PE" smtClean="0"/>
              <a:t>‹Nº›</a:t>
            </a:fld>
            <a:endParaRPr lang="es-PE"/>
          </a:p>
        </p:txBody>
      </p:sp>
    </p:spTree>
    <p:extLst>
      <p:ext uri="{BB962C8B-B14F-4D97-AF65-F5344CB8AC3E}">
        <p14:creationId xmlns:p14="http://schemas.microsoft.com/office/powerpoint/2010/main" val="456578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AD848443-A9EC-4D01-8207-97189E87A6F4}" type="datetimeFigureOut">
              <a:rPr lang="es-PE" smtClean="0"/>
              <a:t>20/07/2023</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3A411772-BE35-4E7E-84EB-641F382FFB88}" type="slidenum">
              <a:rPr lang="es-PE" smtClean="0"/>
              <a:t>‹Nº›</a:t>
            </a:fld>
            <a:endParaRPr lang="es-PE"/>
          </a:p>
        </p:txBody>
      </p:sp>
    </p:spTree>
    <p:extLst>
      <p:ext uri="{BB962C8B-B14F-4D97-AF65-F5344CB8AC3E}">
        <p14:creationId xmlns:p14="http://schemas.microsoft.com/office/powerpoint/2010/main" val="3986066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848443-A9EC-4D01-8207-97189E87A6F4}" type="datetimeFigureOut">
              <a:rPr lang="es-PE" smtClean="0"/>
              <a:t>20/07/2023</a:t>
            </a:fld>
            <a:endParaRPr lang="es-PE"/>
          </a:p>
        </p:txBody>
      </p:sp>
      <p:sp>
        <p:nvSpPr>
          <p:cNvPr id="3" name="Footer Placeholder 2"/>
          <p:cNvSpPr>
            <a:spLocks noGrp="1"/>
          </p:cNvSpPr>
          <p:nvPr>
            <p:ph type="ftr" sz="quarter" idx="11"/>
          </p:nvPr>
        </p:nvSpPr>
        <p:spPr/>
        <p:txBody>
          <a:bodyPr/>
          <a:lstStyle/>
          <a:p>
            <a:endParaRPr lang="es-PE"/>
          </a:p>
        </p:txBody>
      </p:sp>
      <p:sp>
        <p:nvSpPr>
          <p:cNvPr id="4" name="Slide Number Placeholder 3"/>
          <p:cNvSpPr>
            <a:spLocks noGrp="1"/>
          </p:cNvSpPr>
          <p:nvPr>
            <p:ph type="sldNum" sz="quarter" idx="12"/>
          </p:nvPr>
        </p:nvSpPr>
        <p:spPr/>
        <p:txBody>
          <a:bodyPr/>
          <a:lstStyle/>
          <a:p>
            <a:fld id="{3A411772-BE35-4E7E-84EB-641F382FFB88}" type="slidenum">
              <a:rPr lang="es-PE" smtClean="0"/>
              <a:t>‹Nº›</a:t>
            </a:fld>
            <a:endParaRPr lang="es-PE"/>
          </a:p>
        </p:txBody>
      </p:sp>
    </p:spTree>
    <p:extLst>
      <p:ext uri="{BB962C8B-B14F-4D97-AF65-F5344CB8AC3E}">
        <p14:creationId xmlns:p14="http://schemas.microsoft.com/office/powerpoint/2010/main" val="40438562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s-ES"/>
              <a:t>Haga clic para modificar el estilo de título del patrón</a:t>
            </a:r>
            <a:endParaRPr lang="en-US" dirty="0"/>
          </a:p>
        </p:txBody>
      </p:sp>
      <p:sp>
        <p:nvSpPr>
          <p:cNvPr id="3" name="Content Placeholder 2"/>
          <p:cNvSpPr>
            <a:spLocks noGrp="1"/>
          </p:cNvSpPr>
          <p:nvPr>
            <p:ph idx="1"/>
          </p:nvPr>
        </p:nvSpPr>
        <p:spPr>
          <a:xfrm>
            <a:off x="4545413" y="1088455"/>
            <a:ext cx="5412730"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AD848443-A9EC-4D01-8207-97189E87A6F4}" type="datetimeFigureOut">
              <a:rPr lang="es-PE" smtClean="0"/>
              <a:t>20/07/2023</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3A411772-BE35-4E7E-84EB-641F382FFB88}" type="slidenum">
              <a:rPr lang="es-PE" smtClean="0"/>
              <a:t>‹Nº›</a:t>
            </a:fld>
            <a:endParaRPr lang="es-PE"/>
          </a:p>
        </p:txBody>
      </p:sp>
    </p:spTree>
    <p:extLst>
      <p:ext uri="{BB962C8B-B14F-4D97-AF65-F5344CB8AC3E}">
        <p14:creationId xmlns:p14="http://schemas.microsoft.com/office/powerpoint/2010/main" val="2694809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4545413" y="1088455"/>
            <a:ext cx="5412730" cy="5372269"/>
          </a:xfrm>
        </p:spPr>
        <p:txBody>
          <a:bodyPr anchor="t"/>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s-ES"/>
              <a:t>Haga clic en el icono para agregar una imagen</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AD848443-A9EC-4D01-8207-97189E87A6F4}" type="datetimeFigureOut">
              <a:rPr lang="es-PE" smtClean="0"/>
              <a:t>20/07/2023</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3A411772-BE35-4E7E-84EB-641F382FFB88}" type="slidenum">
              <a:rPr lang="es-PE" smtClean="0"/>
              <a:t>‹Nº›</a:t>
            </a:fld>
            <a:endParaRPr lang="es-PE"/>
          </a:p>
        </p:txBody>
      </p:sp>
    </p:spTree>
    <p:extLst>
      <p:ext uri="{BB962C8B-B14F-4D97-AF65-F5344CB8AC3E}">
        <p14:creationId xmlns:p14="http://schemas.microsoft.com/office/powerpoint/2010/main" val="2528231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5062" y="402484"/>
            <a:ext cx="9221689" cy="1461188"/>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735062" y="2012414"/>
            <a:ext cx="9221689" cy="479654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35062" y="7006700"/>
            <a:ext cx="2405658" cy="402483"/>
          </a:xfrm>
          <a:prstGeom prst="rect">
            <a:avLst/>
          </a:prstGeom>
        </p:spPr>
        <p:txBody>
          <a:bodyPr vert="horz" lIns="91440" tIns="45720" rIns="91440" bIns="45720" rtlCol="0" anchor="ctr"/>
          <a:lstStyle>
            <a:lvl1pPr algn="l">
              <a:defRPr sz="1323">
                <a:solidFill>
                  <a:schemeClr val="tx1">
                    <a:tint val="75000"/>
                  </a:schemeClr>
                </a:solidFill>
              </a:defRPr>
            </a:lvl1pPr>
          </a:lstStyle>
          <a:p>
            <a:fld id="{AD848443-A9EC-4D01-8207-97189E87A6F4}" type="datetimeFigureOut">
              <a:rPr lang="es-PE" smtClean="0"/>
              <a:t>20/07/2023</a:t>
            </a:fld>
            <a:endParaRPr lang="es-PE"/>
          </a:p>
        </p:txBody>
      </p:sp>
      <p:sp>
        <p:nvSpPr>
          <p:cNvPr id="5" name="Footer Placeholder 4"/>
          <p:cNvSpPr>
            <a:spLocks noGrp="1"/>
          </p:cNvSpPr>
          <p:nvPr>
            <p:ph type="ftr" sz="quarter" idx="3"/>
          </p:nvPr>
        </p:nvSpPr>
        <p:spPr>
          <a:xfrm>
            <a:off x="3541663" y="7006700"/>
            <a:ext cx="3608487" cy="402483"/>
          </a:xfrm>
          <a:prstGeom prst="rect">
            <a:avLst/>
          </a:prstGeom>
        </p:spPr>
        <p:txBody>
          <a:bodyPr vert="horz" lIns="91440" tIns="45720" rIns="91440" bIns="45720" rtlCol="0" anchor="ctr"/>
          <a:lstStyle>
            <a:lvl1pPr algn="ctr">
              <a:defRPr sz="1323">
                <a:solidFill>
                  <a:schemeClr val="tx1">
                    <a:tint val="75000"/>
                  </a:schemeClr>
                </a:solidFill>
              </a:defRPr>
            </a:lvl1pPr>
          </a:lstStyle>
          <a:p>
            <a:endParaRPr lang="es-PE"/>
          </a:p>
        </p:txBody>
      </p:sp>
      <p:sp>
        <p:nvSpPr>
          <p:cNvPr id="6" name="Slide Number Placeholder 5"/>
          <p:cNvSpPr>
            <a:spLocks noGrp="1"/>
          </p:cNvSpPr>
          <p:nvPr>
            <p:ph type="sldNum" sz="quarter" idx="4"/>
          </p:nvPr>
        </p:nvSpPr>
        <p:spPr>
          <a:xfrm>
            <a:off x="7551093" y="7006700"/>
            <a:ext cx="2405658" cy="402483"/>
          </a:xfrm>
          <a:prstGeom prst="rect">
            <a:avLst/>
          </a:prstGeom>
        </p:spPr>
        <p:txBody>
          <a:bodyPr vert="horz" lIns="91440" tIns="45720" rIns="91440" bIns="45720" rtlCol="0" anchor="ctr"/>
          <a:lstStyle>
            <a:lvl1pPr algn="r">
              <a:defRPr sz="1323">
                <a:solidFill>
                  <a:schemeClr val="tx1">
                    <a:tint val="75000"/>
                  </a:schemeClr>
                </a:solidFill>
              </a:defRPr>
            </a:lvl1pPr>
          </a:lstStyle>
          <a:p>
            <a:fld id="{3A411772-BE35-4E7E-84EB-641F382FFB88}" type="slidenum">
              <a:rPr lang="es-PE" smtClean="0"/>
              <a:t>‹Nº›</a:t>
            </a:fld>
            <a:endParaRPr lang="es-PE"/>
          </a:p>
        </p:txBody>
      </p:sp>
    </p:spTree>
    <p:extLst>
      <p:ext uri="{BB962C8B-B14F-4D97-AF65-F5344CB8AC3E}">
        <p14:creationId xmlns:p14="http://schemas.microsoft.com/office/powerpoint/2010/main" val="110425293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007943" rtl="0" eaLnBrk="1" latinLnBrk="0" hangingPunct="1">
        <a:lnSpc>
          <a:spcPct val="90000"/>
        </a:lnSpc>
        <a:spcBef>
          <a:spcPct val="0"/>
        </a:spcBef>
        <a:buNone/>
        <a:defRPr sz="4850" kern="1200">
          <a:solidFill>
            <a:schemeClr val="tx1"/>
          </a:solidFill>
          <a:latin typeface="+mj-lt"/>
          <a:ea typeface="+mj-ea"/>
          <a:cs typeface="+mj-cs"/>
        </a:defRPr>
      </a:lvl1pPr>
    </p:titleStyle>
    <p:bodyStyle>
      <a:lvl1pPr marL="251986" indent="-251986" algn="l" defTabSz="1007943" rtl="0" eaLnBrk="1" latinLnBrk="0" hangingPunct="1">
        <a:lnSpc>
          <a:spcPct val="90000"/>
        </a:lnSpc>
        <a:spcBef>
          <a:spcPts val="1102"/>
        </a:spcBef>
        <a:buFont typeface="Arial" panose="020B0604020202020204" pitchFamily="34" charset="0"/>
        <a:buChar char="•"/>
        <a:defRPr sz="3086" kern="1200">
          <a:solidFill>
            <a:schemeClr val="tx1"/>
          </a:solidFill>
          <a:latin typeface="+mn-lt"/>
          <a:ea typeface="+mn-ea"/>
          <a:cs typeface="+mn-cs"/>
        </a:defRPr>
      </a:lvl1pPr>
      <a:lvl2pPr marL="755957" indent="-251986" algn="l" defTabSz="1007943" rtl="0" eaLnBrk="1" latinLnBrk="0" hangingPunct="1">
        <a:lnSpc>
          <a:spcPct val="90000"/>
        </a:lnSpc>
        <a:spcBef>
          <a:spcPts val="551"/>
        </a:spcBef>
        <a:buFont typeface="Arial" panose="020B0604020202020204" pitchFamily="34" charset="0"/>
        <a:buChar char="•"/>
        <a:defRPr sz="2646" kern="1200">
          <a:solidFill>
            <a:schemeClr val="tx1"/>
          </a:solidFill>
          <a:latin typeface="+mn-lt"/>
          <a:ea typeface="+mn-ea"/>
          <a:cs typeface="+mn-cs"/>
        </a:defRPr>
      </a:lvl2pPr>
      <a:lvl3pPr marL="1259929" indent="-251986" algn="l" defTabSz="1007943" rtl="0" eaLnBrk="1" latinLnBrk="0" hangingPunct="1">
        <a:lnSpc>
          <a:spcPct val="90000"/>
        </a:lnSpc>
        <a:spcBef>
          <a:spcPts val="551"/>
        </a:spcBef>
        <a:buFont typeface="Arial" panose="020B0604020202020204" pitchFamily="34" charset="0"/>
        <a:buChar char="•"/>
        <a:defRPr sz="2205" kern="1200">
          <a:solidFill>
            <a:schemeClr val="tx1"/>
          </a:solidFill>
          <a:latin typeface="+mn-lt"/>
          <a:ea typeface="+mn-ea"/>
          <a:cs typeface="+mn-cs"/>
        </a:defRPr>
      </a:lvl3pPr>
      <a:lvl4pPr marL="1763900"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4pPr>
      <a:lvl5pPr marL="2267872"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eg"/><Relationship Id="rId12" Type="http://schemas.openxmlformats.org/officeDocument/2006/relationships/image" Target="../media/image11.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0.jpe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jfif"/><Relationship Id="rId9" Type="http://schemas.openxmlformats.org/officeDocument/2006/relationships/image" Target="../media/image8.jpeg"/></Relationships>
</file>

<file path=ppt/slides/_rels/slide2.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2.jpg"/><Relationship Id="rId7" Type="http://schemas.openxmlformats.org/officeDocument/2006/relationships/image" Target="../media/image16.jpeg"/><Relationship Id="rId12" Type="http://schemas.openxmlformats.org/officeDocument/2006/relationships/image" Target="../media/image11.jp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5.jpeg"/><Relationship Id="rId11" Type="http://schemas.openxmlformats.org/officeDocument/2006/relationships/image" Target="../media/image1.jpg"/><Relationship Id="rId5" Type="http://schemas.openxmlformats.org/officeDocument/2006/relationships/image" Target="../media/image14.png"/><Relationship Id="rId10" Type="http://schemas.openxmlformats.org/officeDocument/2006/relationships/image" Target="../media/image19.jpeg"/><Relationship Id="rId4" Type="http://schemas.openxmlformats.org/officeDocument/2006/relationships/image" Target="../media/image13.jpg"/><Relationship Id="rId9"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B424A55-FE57-4E53-80A5-ACDD8EA2070B}"/>
              </a:ext>
            </a:extLst>
          </p:cNvPr>
          <p:cNvSpPr/>
          <p:nvPr/>
        </p:nvSpPr>
        <p:spPr>
          <a:xfrm>
            <a:off x="2706" y="0"/>
            <a:ext cx="3515409" cy="755967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sz="2115" dirty="0"/>
          </a:p>
        </p:txBody>
      </p:sp>
      <p:sp>
        <p:nvSpPr>
          <p:cNvPr id="5" name="Rectángulo 4">
            <a:extLst>
              <a:ext uri="{FF2B5EF4-FFF2-40B4-BE49-F238E27FC236}">
                <a16:creationId xmlns:a16="http://schemas.microsoft.com/office/drawing/2014/main" id="{6699E5D1-7C2B-4B6B-BECF-033EE855F1DE}"/>
              </a:ext>
            </a:extLst>
          </p:cNvPr>
          <p:cNvSpPr/>
          <p:nvPr/>
        </p:nvSpPr>
        <p:spPr>
          <a:xfrm>
            <a:off x="3441550" y="-325"/>
            <a:ext cx="3600000" cy="756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sz="2115" dirty="0"/>
          </a:p>
        </p:txBody>
      </p:sp>
      <p:pic>
        <p:nvPicPr>
          <p:cNvPr id="31" name="Imagen 30">
            <a:extLst>
              <a:ext uri="{FF2B5EF4-FFF2-40B4-BE49-F238E27FC236}">
                <a16:creationId xmlns:a16="http://schemas.microsoft.com/office/drawing/2014/main" id="{10627EF2-1C7B-4FC0-818C-90E325AD2F7D}"/>
              </a:ext>
            </a:extLst>
          </p:cNvPr>
          <p:cNvPicPr>
            <a:picLocks noChangeAspect="1"/>
          </p:cNvPicPr>
          <p:nvPr/>
        </p:nvPicPr>
        <p:blipFill rotWithShape="1">
          <a:blip r:embed="rId2">
            <a:alphaModFix amt="70000"/>
            <a:extLst>
              <a:ext uri="{28A0092B-C50C-407E-A947-70E740481C1C}">
                <a14:useLocalDpi xmlns:a14="http://schemas.microsoft.com/office/drawing/2010/main" val="0"/>
              </a:ext>
            </a:extLst>
          </a:blip>
          <a:srcRect t="1094" b="83007"/>
          <a:stretch/>
        </p:blipFill>
        <p:spPr>
          <a:xfrm>
            <a:off x="3441549" y="22086"/>
            <a:ext cx="3600000" cy="615553"/>
          </a:xfrm>
          <a:prstGeom prst="rect">
            <a:avLst/>
          </a:prstGeom>
          <a:ln w="12700">
            <a:noFill/>
          </a:ln>
        </p:spPr>
      </p:pic>
      <p:sp>
        <p:nvSpPr>
          <p:cNvPr id="6" name="Rectángulo 5">
            <a:extLst>
              <a:ext uri="{FF2B5EF4-FFF2-40B4-BE49-F238E27FC236}">
                <a16:creationId xmlns:a16="http://schemas.microsoft.com/office/drawing/2014/main" id="{B96FB418-0A3A-4F85-BEC7-617B563EAAB6}"/>
              </a:ext>
            </a:extLst>
          </p:cNvPr>
          <p:cNvSpPr/>
          <p:nvPr/>
        </p:nvSpPr>
        <p:spPr>
          <a:xfrm>
            <a:off x="7041550" y="0"/>
            <a:ext cx="3650263" cy="756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sz="2115"/>
          </a:p>
        </p:txBody>
      </p:sp>
      <p:pic>
        <p:nvPicPr>
          <p:cNvPr id="26" name="Imagen 25">
            <a:extLst>
              <a:ext uri="{FF2B5EF4-FFF2-40B4-BE49-F238E27FC236}">
                <a16:creationId xmlns:a16="http://schemas.microsoft.com/office/drawing/2014/main" id="{58D117DA-7FE6-4951-8847-26AC041648E2}"/>
              </a:ext>
            </a:extLst>
          </p:cNvPr>
          <p:cNvPicPr>
            <a:picLocks noChangeAspect="1"/>
          </p:cNvPicPr>
          <p:nvPr/>
        </p:nvPicPr>
        <p:blipFill>
          <a:blip r:embed="rId3">
            <a:alphaModFix amt="70000"/>
          </a:blip>
          <a:stretch>
            <a:fillRect/>
          </a:stretch>
        </p:blipFill>
        <p:spPr>
          <a:xfrm>
            <a:off x="7062083" y="-30360"/>
            <a:ext cx="3629729" cy="7559676"/>
          </a:xfrm>
          <a:prstGeom prst="rect">
            <a:avLst/>
          </a:prstGeom>
        </p:spPr>
      </p:pic>
      <p:sp>
        <p:nvSpPr>
          <p:cNvPr id="9" name="Rectángulo 8">
            <a:extLst>
              <a:ext uri="{FF2B5EF4-FFF2-40B4-BE49-F238E27FC236}">
                <a16:creationId xmlns:a16="http://schemas.microsoft.com/office/drawing/2014/main" id="{E018EC58-E053-45F6-85EB-9CE27466AC22}"/>
              </a:ext>
            </a:extLst>
          </p:cNvPr>
          <p:cNvSpPr/>
          <p:nvPr/>
        </p:nvSpPr>
        <p:spPr>
          <a:xfrm>
            <a:off x="7366983" y="3142055"/>
            <a:ext cx="3156155" cy="3489278"/>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s-MX" dirty="0">
              <a:latin typeface="Eras Bold ITC" panose="020B0907030504020204" pitchFamily="34" charset="0"/>
            </a:endParaRPr>
          </a:p>
          <a:p>
            <a:pPr algn="ctr"/>
            <a:endParaRPr lang="es-MX" dirty="0">
              <a:latin typeface="Eras Bold ITC" panose="020B0907030504020204" pitchFamily="34" charset="0"/>
            </a:endParaRPr>
          </a:p>
          <a:p>
            <a:pPr algn="ctr"/>
            <a:endParaRPr lang="es-MX" dirty="0">
              <a:latin typeface="Eras Bold ITC" panose="020B0907030504020204" pitchFamily="34" charset="0"/>
            </a:endParaRPr>
          </a:p>
          <a:p>
            <a:pPr algn="ctr"/>
            <a:endParaRPr lang="es-MX" dirty="0">
              <a:latin typeface="Arial Black" panose="020B0A04020102020204" pitchFamily="34" charset="0"/>
            </a:endParaRPr>
          </a:p>
          <a:p>
            <a:pPr algn="ctr"/>
            <a:r>
              <a:rPr lang="es-MX" b="1" dirty="0">
                <a:latin typeface="Arial Black" panose="020B0A04020102020204" pitchFamily="34" charset="0"/>
              </a:rPr>
              <a:t>CAVERNA </a:t>
            </a:r>
          </a:p>
          <a:p>
            <a:pPr algn="ctr"/>
            <a:r>
              <a:rPr lang="es-MX" b="1" dirty="0">
                <a:latin typeface="Arial Black" panose="020B0A04020102020204" pitchFamily="34" charset="0"/>
              </a:rPr>
              <a:t>JATUN UCHCO</a:t>
            </a:r>
          </a:p>
          <a:p>
            <a:pPr algn="ctr"/>
            <a:endParaRPr lang="es-MX" dirty="0">
              <a:latin typeface="Eras Bold ITC" panose="020B0907030504020204" pitchFamily="34" charset="0"/>
            </a:endParaRPr>
          </a:p>
          <a:p>
            <a:pPr algn="ctr"/>
            <a:endParaRPr lang="es-MX" dirty="0">
              <a:latin typeface="Eras Bold ITC" panose="020B0907030504020204" pitchFamily="34" charset="0"/>
            </a:endParaRPr>
          </a:p>
          <a:p>
            <a:pPr algn="ctr"/>
            <a:endParaRPr lang="es-MX" dirty="0">
              <a:latin typeface="Eras Bold ITC" panose="020B0907030504020204" pitchFamily="34" charset="0"/>
            </a:endParaRPr>
          </a:p>
          <a:p>
            <a:pPr algn="ctr"/>
            <a:endParaRPr lang="es-MX" dirty="0">
              <a:latin typeface="Eras Bold ITC" panose="020B0907030504020204" pitchFamily="34" charset="0"/>
            </a:endParaRPr>
          </a:p>
          <a:p>
            <a:pPr algn="ctr"/>
            <a:endParaRPr lang="es-MX" dirty="0">
              <a:latin typeface="Eras Bold ITC" panose="020B0907030504020204" pitchFamily="34" charset="0"/>
            </a:endParaRPr>
          </a:p>
          <a:p>
            <a:pPr algn="just"/>
            <a:endParaRPr lang="es-MX" sz="1400" dirty="0"/>
          </a:p>
          <a:p>
            <a:pPr algn="just"/>
            <a:r>
              <a:rPr lang="es-MX" sz="1200" b="1" dirty="0"/>
              <a:t>Ambo y su territorio contemplan un enigmático misterio entre ellos el descubrimiento de los restos fósiles de un tigre de dientes de sable en las profundidades de la caverna de Jatun </a:t>
            </a:r>
            <a:r>
              <a:rPr lang="es-MX" sz="1200" b="1" dirty="0" err="1"/>
              <a:t>Uchco</a:t>
            </a:r>
            <a:endParaRPr lang="es-MX" sz="1200" b="1" dirty="0"/>
          </a:p>
          <a:p>
            <a:pPr algn="just"/>
            <a:endParaRPr lang="es-MX" sz="1200" b="1" dirty="0"/>
          </a:p>
          <a:p>
            <a:pPr algn="ctr"/>
            <a:endParaRPr lang="es-MX" dirty="0"/>
          </a:p>
          <a:p>
            <a:pPr algn="ctr"/>
            <a:endParaRPr lang="es-MX" dirty="0"/>
          </a:p>
          <a:p>
            <a:pPr algn="ctr"/>
            <a:endParaRPr lang="es-MX" dirty="0"/>
          </a:p>
          <a:p>
            <a:pPr algn="ctr"/>
            <a:endParaRPr lang="es-MX" dirty="0"/>
          </a:p>
          <a:p>
            <a:pPr algn="ctr"/>
            <a:endParaRPr lang="es-MX" dirty="0"/>
          </a:p>
        </p:txBody>
      </p:sp>
      <p:pic>
        <p:nvPicPr>
          <p:cNvPr id="14" name="Imagen 13">
            <a:extLst>
              <a:ext uri="{FF2B5EF4-FFF2-40B4-BE49-F238E27FC236}">
                <a16:creationId xmlns:a16="http://schemas.microsoft.com/office/drawing/2014/main" id="{8CC41DFA-E90C-4E53-8321-47D1C24135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88943" y="3808895"/>
            <a:ext cx="1526458" cy="1550153"/>
          </a:xfrm>
          <a:prstGeom prst="rect">
            <a:avLst/>
          </a:prstGeom>
          <a:ln>
            <a:noFill/>
          </a:ln>
          <a:effectLst>
            <a:softEdge rad="112500"/>
          </a:effectLst>
        </p:spPr>
      </p:pic>
      <p:pic>
        <p:nvPicPr>
          <p:cNvPr id="27" name="Imagen 26">
            <a:extLst>
              <a:ext uri="{FF2B5EF4-FFF2-40B4-BE49-F238E27FC236}">
                <a16:creationId xmlns:a16="http://schemas.microsoft.com/office/drawing/2014/main" id="{63EC8880-5955-46EC-B68C-139E3FCF930D}"/>
              </a:ext>
            </a:extLst>
          </p:cNvPr>
          <p:cNvPicPr>
            <a:picLocks noChangeAspect="1"/>
          </p:cNvPicPr>
          <p:nvPr/>
        </p:nvPicPr>
        <p:blipFill>
          <a:blip r:embed="rId5">
            <a:alphaModFix amt="70000"/>
          </a:blip>
          <a:stretch>
            <a:fillRect/>
          </a:stretch>
        </p:blipFill>
        <p:spPr>
          <a:xfrm flipH="1">
            <a:off x="4357" y="0"/>
            <a:ext cx="3437192" cy="7559675"/>
          </a:xfrm>
          <a:prstGeom prst="rect">
            <a:avLst/>
          </a:prstGeom>
          <a:ln w="6350">
            <a:solidFill>
              <a:schemeClr val="tx1"/>
            </a:solidFill>
          </a:ln>
        </p:spPr>
      </p:pic>
      <p:pic>
        <p:nvPicPr>
          <p:cNvPr id="38" name="Imagen 37">
            <a:extLst>
              <a:ext uri="{FF2B5EF4-FFF2-40B4-BE49-F238E27FC236}">
                <a16:creationId xmlns:a16="http://schemas.microsoft.com/office/drawing/2014/main" id="{D7F1DB19-C8C0-42CA-8884-931DC9EB5928}"/>
              </a:ext>
            </a:extLst>
          </p:cNvPr>
          <p:cNvPicPr>
            <a:picLocks noChangeAspect="1"/>
          </p:cNvPicPr>
          <p:nvPr/>
        </p:nvPicPr>
        <p:blipFill rotWithShape="1">
          <a:blip r:embed="rId2">
            <a:alphaModFix amt="70000"/>
            <a:extLst>
              <a:ext uri="{28A0092B-C50C-407E-A947-70E740481C1C}">
                <a14:useLocalDpi xmlns:a14="http://schemas.microsoft.com/office/drawing/2010/main" val="0"/>
              </a:ext>
            </a:extLst>
          </a:blip>
          <a:srcRect t="69370"/>
          <a:stretch/>
        </p:blipFill>
        <p:spPr>
          <a:xfrm>
            <a:off x="3441550" y="6881247"/>
            <a:ext cx="3600000" cy="686844"/>
          </a:xfrm>
          <a:prstGeom prst="rect">
            <a:avLst/>
          </a:prstGeom>
        </p:spPr>
      </p:pic>
      <p:sp>
        <p:nvSpPr>
          <p:cNvPr id="11" name="CuadroTexto 10">
            <a:extLst>
              <a:ext uri="{FF2B5EF4-FFF2-40B4-BE49-F238E27FC236}">
                <a16:creationId xmlns:a16="http://schemas.microsoft.com/office/drawing/2014/main" id="{5780B5AA-3C66-4ADD-8DE7-82771D7D2B75}"/>
              </a:ext>
            </a:extLst>
          </p:cNvPr>
          <p:cNvSpPr txBox="1"/>
          <p:nvPr/>
        </p:nvSpPr>
        <p:spPr>
          <a:xfrm>
            <a:off x="7952020" y="7161274"/>
            <a:ext cx="2251441" cy="338554"/>
          </a:xfrm>
          <a:prstGeom prst="rect">
            <a:avLst/>
          </a:prstGeom>
          <a:noFill/>
        </p:spPr>
        <p:txBody>
          <a:bodyPr wrap="square" rtlCol="0">
            <a:spAutoFit/>
          </a:bodyPr>
          <a:lstStyle/>
          <a:p>
            <a:r>
              <a:rPr lang="es-MX" sz="1600" b="1" spc="50" dirty="0">
                <a:ln w="0"/>
                <a:solidFill>
                  <a:schemeClr val="bg2"/>
                </a:solidFill>
                <a:effectLst>
                  <a:innerShdw blurRad="63500" dist="50800" dir="13500000">
                    <a:srgbClr val="000000">
                      <a:alpha val="50000"/>
                    </a:srgbClr>
                  </a:innerShdw>
                </a:effectLst>
                <a:latin typeface="Franklin Gothic Medium Cond" panose="020B0606030402020204" pitchFamily="34" charset="0"/>
              </a:rPr>
              <a:t>¡ESPERAMOS SU VISITA!</a:t>
            </a:r>
            <a:endParaRPr lang="es-PE" sz="1600" b="1" spc="50" dirty="0">
              <a:ln w="0"/>
              <a:solidFill>
                <a:schemeClr val="bg2"/>
              </a:solidFill>
              <a:effectLst>
                <a:innerShdw blurRad="63500" dist="50800" dir="13500000">
                  <a:srgbClr val="000000">
                    <a:alpha val="50000"/>
                  </a:srgbClr>
                </a:innerShdw>
              </a:effectLst>
              <a:latin typeface="Franklin Gothic Medium Cond" panose="020B0606030402020204" pitchFamily="34" charset="0"/>
            </a:endParaRPr>
          </a:p>
        </p:txBody>
      </p:sp>
      <p:sp>
        <p:nvSpPr>
          <p:cNvPr id="18" name="CuadroTexto 17">
            <a:extLst>
              <a:ext uri="{FF2B5EF4-FFF2-40B4-BE49-F238E27FC236}">
                <a16:creationId xmlns:a16="http://schemas.microsoft.com/office/drawing/2014/main" id="{79866335-0E3A-4A81-914F-FC96E42AC4F5}"/>
              </a:ext>
            </a:extLst>
          </p:cNvPr>
          <p:cNvSpPr txBox="1"/>
          <p:nvPr/>
        </p:nvSpPr>
        <p:spPr>
          <a:xfrm>
            <a:off x="529851" y="6899766"/>
            <a:ext cx="2365135" cy="369332"/>
          </a:xfrm>
          <a:prstGeom prst="rect">
            <a:avLst/>
          </a:prstGeom>
          <a:noFill/>
        </p:spPr>
        <p:txBody>
          <a:bodyPr wrap="square" rtlCol="0">
            <a:spAutoFit/>
          </a:bodyPr>
          <a:lstStyle/>
          <a:p>
            <a:pPr algn="ctr"/>
            <a:r>
              <a:rPr lang="es-MX" sz="900" b="1" dirty="0">
                <a:latin typeface="Arial Black" panose="020B0A04020102020204" pitchFamily="34" charset="0"/>
              </a:rPr>
              <a:t>GERENCIA DE DESARROLLO HUMANO, EDUCACIÓN Y SALUD</a:t>
            </a:r>
            <a:endParaRPr lang="es-PE" sz="900" b="1" dirty="0">
              <a:latin typeface="Arial Black" panose="020B0A04020102020204" pitchFamily="34" charset="0"/>
            </a:endParaRPr>
          </a:p>
        </p:txBody>
      </p:sp>
      <p:sp>
        <p:nvSpPr>
          <p:cNvPr id="23" name="CuadroTexto 22">
            <a:extLst>
              <a:ext uri="{FF2B5EF4-FFF2-40B4-BE49-F238E27FC236}">
                <a16:creationId xmlns:a16="http://schemas.microsoft.com/office/drawing/2014/main" id="{3C40DD67-FB73-46BA-9154-69BD86DE79FE}"/>
              </a:ext>
            </a:extLst>
          </p:cNvPr>
          <p:cNvSpPr txBox="1"/>
          <p:nvPr/>
        </p:nvSpPr>
        <p:spPr>
          <a:xfrm>
            <a:off x="7858409" y="96557"/>
            <a:ext cx="2163777" cy="307777"/>
          </a:xfrm>
          <a:prstGeom prst="rect">
            <a:avLst/>
          </a:prstGeom>
          <a:noFill/>
        </p:spPr>
        <p:txBody>
          <a:bodyPr wrap="square" rtlCol="0">
            <a:spAutoFit/>
          </a:bodyPr>
          <a:lstStyle/>
          <a:p>
            <a:r>
              <a:rPr lang="es-MX" sz="1400" b="1" dirty="0">
                <a:latin typeface="Arial Black" panose="020B0A04020102020204" pitchFamily="34" charset="0"/>
              </a:rPr>
              <a:t>CENTRO CULTURAL</a:t>
            </a:r>
            <a:endParaRPr lang="es-PE" sz="1400" b="1" dirty="0">
              <a:latin typeface="Arial Black" panose="020B0A04020102020204" pitchFamily="34" charset="0"/>
            </a:endParaRPr>
          </a:p>
        </p:txBody>
      </p:sp>
      <p:sp>
        <p:nvSpPr>
          <p:cNvPr id="2" name="CuadroTexto 1">
            <a:extLst>
              <a:ext uri="{FF2B5EF4-FFF2-40B4-BE49-F238E27FC236}">
                <a16:creationId xmlns:a16="http://schemas.microsoft.com/office/drawing/2014/main" id="{4595EAA4-C137-4375-A1F9-2D63EF2FC6E2}"/>
              </a:ext>
            </a:extLst>
          </p:cNvPr>
          <p:cNvSpPr txBox="1"/>
          <p:nvPr/>
        </p:nvSpPr>
        <p:spPr>
          <a:xfrm>
            <a:off x="3607604" y="698649"/>
            <a:ext cx="3158629" cy="1200329"/>
          </a:xfrm>
          <a:prstGeom prst="rect">
            <a:avLst/>
          </a:prstGeom>
          <a:noFill/>
        </p:spPr>
        <p:txBody>
          <a:bodyPr wrap="square" rtlCol="0">
            <a:spAutoFit/>
          </a:bodyPr>
          <a:lstStyle/>
          <a:p>
            <a:pPr algn="just"/>
            <a:r>
              <a:rPr lang="es-MX" sz="1200" b="1" dirty="0"/>
              <a:t>El Centro Cultural Manuel Herminio Cisneros Zavaleta de la provincia también ofrece a la ciudadanía la exposición de deferentes cuadros de arte nacional e internacional así como también cerámicas de diferentes culturas preincas.</a:t>
            </a:r>
            <a:endParaRPr lang="es-PE" sz="1200" b="1" dirty="0"/>
          </a:p>
        </p:txBody>
      </p:sp>
      <p:pic>
        <p:nvPicPr>
          <p:cNvPr id="24" name="Imagen 23">
            <a:extLst>
              <a:ext uri="{FF2B5EF4-FFF2-40B4-BE49-F238E27FC236}">
                <a16:creationId xmlns:a16="http://schemas.microsoft.com/office/drawing/2014/main" id="{EEFD9981-2EE5-4298-8636-8200C9730408}"/>
              </a:ext>
            </a:extLst>
          </p:cNvPr>
          <p:cNvPicPr>
            <a:picLocks noChangeAspect="1"/>
          </p:cNvPicPr>
          <p:nvPr/>
        </p:nvPicPr>
        <p:blipFill rotWithShape="1">
          <a:blip r:embed="rId6">
            <a:extLst>
              <a:ext uri="{28A0092B-C50C-407E-A947-70E740481C1C}">
                <a14:useLocalDpi xmlns:a14="http://schemas.microsoft.com/office/drawing/2010/main" val="0"/>
              </a:ext>
            </a:extLst>
          </a:blip>
          <a:srcRect l="12599" t="29113" r="13995" b="21070"/>
          <a:stretch/>
        </p:blipFill>
        <p:spPr>
          <a:xfrm>
            <a:off x="3658824" y="4910343"/>
            <a:ext cx="1594743" cy="1476413"/>
          </a:xfrm>
          <a:prstGeom prst="rect">
            <a:avLst/>
          </a:prstGeom>
          <a:ln>
            <a:noFill/>
          </a:ln>
          <a:effectLst>
            <a:outerShdw blurRad="190500" algn="tl" rotWithShape="0">
              <a:srgbClr val="000000">
                <a:alpha val="70000"/>
              </a:srgbClr>
            </a:outerShdw>
          </a:effectLst>
        </p:spPr>
      </p:pic>
      <p:sp>
        <p:nvSpPr>
          <p:cNvPr id="25" name="CuadroTexto 24">
            <a:extLst>
              <a:ext uri="{FF2B5EF4-FFF2-40B4-BE49-F238E27FC236}">
                <a16:creationId xmlns:a16="http://schemas.microsoft.com/office/drawing/2014/main" id="{3C8FEB46-FC3B-46BE-80AA-FA3E2C56E514}"/>
              </a:ext>
            </a:extLst>
          </p:cNvPr>
          <p:cNvSpPr txBox="1"/>
          <p:nvPr/>
        </p:nvSpPr>
        <p:spPr>
          <a:xfrm>
            <a:off x="3538649" y="3749478"/>
            <a:ext cx="1835091" cy="1231106"/>
          </a:xfrm>
          <a:prstGeom prst="rect">
            <a:avLst/>
          </a:prstGeom>
          <a:noFill/>
        </p:spPr>
        <p:txBody>
          <a:bodyPr wrap="square" rtlCol="0">
            <a:spAutoFit/>
          </a:bodyPr>
          <a:lstStyle/>
          <a:p>
            <a:pPr algn="just"/>
            <a:r>
              <a:rPr lang="es-MX" sz="1000" b="1" dirty="0"/>
              <a:t>EL UNKU – CULTURA CHANCAY</a:t>
            </a:r>
          </a:p>
          <a:p>
            <a:pPr algn="just"/>
            <a:r>
              <a:rPr lang="es-MX" sz="900" b="1" dirty="0"/>
              <a:t>Prenda inca que representaba estatus y riqueza.</a:t>
            </a:r>
          </a:p>
          <a:p>
            <a:pPr algn="just"/>
            <a:r>
              <a:rPr lang="es-MX" sz="900" b="1" dirty="0"/>
              <a:t>Cuadro reconocido por el ministerio de cultura por tener mas de mil años de antigüedad</a:t>
            </a:r>
            <a:r>
              <a:rPr lang="es-MX" sz="1000" b="1" dirty="0"/>
              <a:t>.</a:t>
            </a:r>
          </a:p>
          <a:p>
            <a:endParaRPr lang="es-PE" dirty="0"/>
          </a:p>
        </p:txBody>
      </p:sp>
      <p:pic>
        <p:nvPicPr>
          <p:cNvPr id="29" name="Imagen 28">
            <a:extLst>
              <a:ext uri="{FF2B5EF4-FFF2-40B4-BE49-F238E27FC236}">
                <a16:creationId xmlns:a16="http://schemas.microsoft.com/office/drawing/2014/main" id="{F0D26138-0586-45A9-A58A-B321FBEF54F4}"/>
              </a:ext>
            </a:extLst>
          </p:cNvPr>
          <p:cNvPicPr>
            <a:picLocks noChangeAspect="1"/>
          </p:cNvPicPr>
          <p:nvPr/>
        </p:nvPicPr>
        <p:blipFill rotWithShape="1">
          <a:blip r:embed="rId7">
            <a:extLst>
              <a:ext uri="{28A0092B-C50C-407E-A947-70E740481C1C}">
                <a14:useLocalDpi xmlns:a14="http://schemas.microsoft.com/office/drawing/2010/main" val="0"/>
              </a:ext>
            </a:extLst>
          </a:blip>
          <a:srcRect t="20777" b="36900"/>
          <a:stretch/>
        </p:blipFill>
        <p:spPr>
          <a:xfrm>
            <a:off x="3700457" y="1959988"/>
            <a:ext cx="2950299" cy="126044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0" name="CuadroTexto 9">
            <a:extLst>
              <a:ext uri="{FF2B5EF4-FFF2-40B4-BE49-F238E27FC236}">
                <a16:creationId xmlns:a16="http://schemas.microsoft.com/office/drawing/2014/main" id="{0930DB0C-4B34-489A-B8B7-0D764D0383C3}"/>
              </a:ext>
            </a:extLst>
          </p:cNvPr>
          <p:cNvSpPr txBox="1"/>
          <p:nvPr/>
        </p:nvSpPr>
        <p:spPr>
          <a:xfrm>
            <a:off x="7789809" y="360640"/>
            <a:ext cx="2329841" cy="230832"/>
          </a:xfrm>
          <a:prstGeom prst="rect">
            <a:avLst/>
          </a:prstGeom>
          <a:noFill/>
        </p:spPr>
        <p:txBody>
          <a:bodyPr wrap="square" rtlCol="0">
            <a:spAutoFit/>
          </a:bodyPr>
          <a:lstStyle/>
          <a:p>
            <a:r>
              <a:rPr lang="es-MX" sz="900" b="1" dirty="0">
                <a:latin typeface="Arial Black" panose="020B0A04020102020204" pitchFamily="34" charset="0"/>
              </a:rPr>
              <a:t>MANUEL H. CISNEROS ZAVALETA</a:t>
            </a:r>
            <a:endParaRPr lang="es-PE" sz="900" b="1" dirty="0">
              <a:latin typeface="Arial Black" panose="020B0A04020102020204" pitchFamily="34" charset="0"/>
            </a:endParaRPr>
          </a:p>
        </p:txBody>
      </p:sp>
      <p:pic>
        <p:nvPicPr>
          <p:cNvPr id="19" name="Imagen 18">
            <a:extLst>
              <a:ext uri="{FF2B5EF4-FFF2-40B4-BE49-F238E27FC236}">
                <a16:creationId xmlns:a16="http://schemas.microsoft.com/office/drawing/2014/main" id="{B265A192-3168-44F6-986E-EC2E66A1D9C8}"/>
              </a:ext>
            </a:extLst>
          </p:cNvPr>
          <p:cNvPicPr>
            <a:picLocks noChangeAspect="1"/>
          </p:cNvPicPr>
          <p:nvPr/>
        </p:nvPicPr>
        <p:blipFill rotWithShape="1">
          <a:blip r:embed="rId8">
            <a:extLst>
              <a:ext uri="{28A0092B-C50C-407E-A947-70E740481C1C}">
                <a14:useLocalDpi xmlns:a14="http://schemas.microsoft.com/office/drawing/2010/main" val="0"/>
              </a:ext>
            </a:extLst>
          </a:blip>
          <a:srcRect t="19126" b="16616"/>
          <a:stretch/>
        </p:blipFill>
        <p:spPr>
          <a:xfrm>
            <a:off x="8847040" y="3908009"/>
            <a:ext cx="1446944" cy="1327073"/>
          </a:xfrm>
          <a:prstGeom prst="rect">
            <a:avLst/>
          </a:prstGeom>
          <a:ln>
            <a:noFill/>
          </a:ln>
          <a:effectLst>
            <a:softEdge rad="112500"/>
          </a:effectLst>
        </p:spPr>
      </p:pic>
      <p:pic>
        <p:nvPicPr>
          <p:cNvPr id="30" name="Imagen 29">
            <a:extLst>
              <a:ext uri="{FF2B5EF4-FFF2-40B4-BE49-F238E27FC236}">
                <a16:creationId xmlns:a16="http://schemas.microsoft.com/office/drawing/2014/main" id="{DAC97286-C22F-4D51-869D-DB18213905D2}"/>
              </a:ext>
            </a:extLst>
          </p:cNvPr>
          <p:cNvPicPr>
            <a:picLocks noChangeAspect="1"/>
          </p:cNvPicPr>
          <p:nvPr/>
        </p:nvPicPr>
        <p:blipFill rotWithShape="1">
          <a:blip r:embed="rId9">
            <a:extLst>
              <a:ext uri="{28A0092B-C50C-407E-A947-70E740481C1C}">
                <a14:useLocalDpi xmlns:a14="http://schemas.microsoft.com/office/drawing/2010/main" val="0"/>
              </a:ext>
            </a:extLst>
          </a:blip>
          <a:srcRect l="9351" t="10985" r="9557" b="3598"/>
          <a:stretch/>
        </p:blipFill>
        <p:spPr>
          <a:xfrm>
            <a:off x="5581887" y="4886694"/>
            <a:ext cx="1184345" cy="1500062"/>
          </a:xfrm>
          <a:prstGeom prst="rect">
            <a:avLst/>
          </a:prstGeom>
        </p:spPr>
      </p:pic>
      <p:pic>
        <p:nvPicPr>
          <p:cNvPr id="32" name="Imagen 31">
            <a:extLst>
              <a:ext uri="{FF2B5EF4-FFF2-40B4-BE49-F238E27FC236}">
                <a16:creationId xmlns:a16="http://schemas.microsoft.com/office/drawing/2014/main" id="{585BCD47-806B-40BF-A13F-67B2727DCE6D}"/>
              </a:ext>
            </a:extLst>
          </p:cNvPr>
          <p:cNvPicPr>
            <a:picLocks noChangeAspect="1"/>
          </p:cNvPicPr>
          <p:nvPr/>
        </p:nvPicPr>
        <p:blipFill rotWithShape="1">
          <a:blip r:embed="rId10">
            <a:extLst>
              <a:ext uri="{28A0092B-C50C-407E-A947-70E740481C1C}">
                <a14:useLocalDpi xmlns:a14="http://schemas.microsoft.com/office/drawing/2010/main" val="0"/>
              </a:ext>
            </a:extLst>
          </a:blip>
          <a:srcRect l="9615" t="11627" r="12165" b="9102"/>
          <a:stretch/>
        </p:blipFill>
        <p:spPr>
          <a:xfrm>
            <a:off x="599919" y="4391595"/>
            <a:ext cx="2225000" cy="1686973"/>
          </a:xfrm>
          <a:prstGeom prst="rect">
            <a:avLst/>
          </a:prstGeom>
        </p:spPr>
      </p:pic>
      <p:sp>
        <p:nvSpPr>
          <p:cNvPr id="33" name="CuadroTexto 32">
            <a:extLst>
              <a:ext uri="{FF2B5EF4-FFF2-40B4-BE49-F238E27FC236}">
                <a16:creationId xmlns:a16="http://schemas.microsoft.com/office/drawing/2014/main" id="{03EBD5CB-D06B-45EA-B706-A019928F86F1}"/>
              </a:ext>
            </a:extLst>
          </p:cNvPr>
          <p:cNvSpPr txBox="1"/>
          <p:nvPr/>
        </p:nvSpPr>
        <p:spPr>
          <a:xfrm>
            <a:off x="278900" y="3431558"/>
            <a:ext cx="2879229" cy="769441"/>
          </a:xfrm>
          <a:prstGeom prst="rect">
            <a:avLst/>
          </a:prstGeom>
          <a:noFill/>
        </p:spPr>
        <p:txBody>
          <a:bodyPr wrap="square" rtlCol="0">
            <a:spAutoFit/>
          </a:bodyPr>
          <a:lstStyle/>
          <a:p>
            <a:pPr algn="just"/>
            <a:r>
              <a:rPr lang="es-MX" sz="1100" b="1" dirty="0"/>
              <a:t>Fotografías de la expedición en la caverna de JATUN UCHCO en el año 2006 hecha por Científicos Peruanos, Paleontólogos, Espeleólogos  y  la </a:t>
            </a:r>
            <a:r>
              <a:rPr lang="es-MX" sz="1100" b="1" dirty="0" err="1"/>
              <a:t>National</a:t>
            </a:r>
            <a:r>
              <a:rPr lang="es-MX" sz="1100" b="1" dirty="0"/>
              <a:t> </a:t>
            </a:r>
            <a:r>
              <a:rPr lang="es-MX" sz="1100" b="1" dirty="0" err="1"/>
              <a:t>Geografic</a:t>
            </a:r>
            <a:r>
              <a:rPr lang="es-MX" sz="1100" b="1" dirty="0"/>
              <a:t>.</a:t>
            </a:r>
            <a:endParaRPr lang="es-PE" sz="1100" b="1" dirty="0"/>
          </a:p>
        </p:txBody>
      </p:sp>
      <p:sp>
        <p:nvSpPr>
          <p:cNvPr id="34" name="CuadroTexto 33">
            <a:extLst>
              <a:ext uri="{FF2B5EF4-FFF2-40B4-BE49-F238E27FC236}">
                <a16:creationId xmlns:a16="http://schemas.microsoft.com/office/drawing/2014/main" id="{E0998EEF-5049-486D-9B89-B91BB598695C}"/>
              </a:ext>
            </a:extLst>
          </p:cNvPr>
          <p:cNvSpPr txBox="1"/>
          <p:nvPr/>
        </p:nvSpPr>
        <p:spPr>
          <a:xfrm>
            <a:off x="5537189" y="3766337"/>
            <a:ext cx="1275207" cy="923330"/>
          </a:xfrm>
          <a:prstGeom prst="rect">
            <a:avLst/>
          </a:prstGeom>
          <a:noFill/>
        </p:spPr>
        <p:txBody>
          <a:bodyPr wrap="square" rtlCol="0">
            <a:spAutoFit/>
          </a:bodyPr>
          <a:lstStyle/>
          <a:p>
            <a:pPr algn="just"/>
            <a:r>
              <a:rPr lang="es-MX" sz="900" b="1" dirty="0"/>
              <a:t>Pintura en oleo de San Antonio de Padua, reconocido por el ministerio de cultura por tener mas de mil años de antigüedad.</a:t>
            </a:r>
            <a:endParaRPr lang="es-PE" sz="900" b="1" dirty="0"/>
          </a:p>
        </p:txBody>
      </p:sp>
      <p:sp>
        <p:nvSpPr>
          <p:cNvPr id="35" name="CuadroTexto 34">
            <a:extLst>
              <a:ext uri="{FF2B5EF4-FFF2-40B4-BE49-F238E27FC236}">
                <a16:creationId xmlns:a16="http://schemas.microsoft.com/office/drawing/2014/main" id="{74C28F5F-A2AE-436F-A842-2753A1A0AACE}"/>
              </a:ext>
            </a:extLst>
          </p:cNvPr>
          <p:cNvSpPr txBox="1"/>
          <p:nvPr/>
        </p:nvSpPr>
        <p:spPr>
          <a:xfrm>
            <a:off x="303339" y="245764"/>
            <a:ext cx="2907338" cy="1277273"/>
          </a:xfrm>
          <a:prstGeom prst="rect">
            <a:avLst/>
          </a:prstGeom>
          <a:noFill/>
        </p:spPr>
        <p:txBody>
          <a:bodyPr wrap="square" rtlCol="0">
            <a:spAutoFit/>
          </a:bodyPr>
          <a:lstStyle/>
          <a:p>
            <a:pPr algn="just"/>
            <a:r>
              <a:rPr lang="es-MX" sz="1100" b="1" dirty="0"/>
              <a:t>En la caverna de Jatun Uchco también se encontraron restos innumerables de cerámicas que tienen mas de 3 mil años de antigüedad  las cuales destacan una representación del cuerpo de una llama, la cabeza de un murciélago y pequeños recipientes en forma circulares</a:t>
            </a:r>
            <a:endParaRPr lang="es-PE" sz="1100" b="1" dirty="0"/>
          </a:p>
        </p:txBody>
      </p:sp>
      <p:pic>
        <p:nvPicPr>
          <p:cNvPr id="37" name="Imagen 36">
            <a:extLst>
              <a:ext uri="{FF2B5EF4-FFF2-40B4-BE49-F238E27FC236}">
                <a16:creationId xmlns:a16="http://schemas.microsoft.com/office/drawing/2014/main" id="{D2B84074-C018-416B-8F2C-2C2A2186A3EB}"/>
              </a:ext>
            </a:extLst>
          </p:cNvPr>
          <p:cNvPicPr>
            <a:picLocks noChangeAspect="1"/>
          </p:cNvPicPr>
          <p:nvPr/>
        </p:nvPicPr>
        <p:blipFill rotWithShape="1">
          <a:blip r:embed="rId11">
            <a:extLst>
              <a:ext uri="{28A0092B-C50C-407E-A947-70E740481C1C}">
                <a14:useLocalDpi xmlns:a14="http://schemas.microsoft.com/office/drawing/2010/main" val="0"/>
              </a:ext>
            </a:extLst>
          </a:blip>
          <a:srcRect t="52356" b="6497"/>
          <a:stretch/>
        </p:blipFill>
        <p:spPr>
          <a:xfrm>
            <a:off x="606734" y="1686233"/>
            <a:ext cx="2300548" cy="1412637"/>
          </a:xfrm>
          <a:prstGeom prst="roundRect">
            <a:avLst>
              <a:gd name="adj" fmla="val 19466"/>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CuadroTexto 2">
            <a:extLst>
              <a:ext uri="{FF2B5EF4-FFF2-40B4-BE49-F238E27FC236}">
                <a16:creationId xmlns:a16="http://schemas.microsoft.com/office/drawing/2014/main" id="{C469E78A-E61C-4F51-9422-4FAAA8892CD7}"/>
              </a:ext>
            </a:extLst>
          </p:cNvPr>
          <p:cNvSpPr txBox="1"/>
          <p:nvPr/>
        </p:nvSpPr>
        <p:spPr>
          <a:xfrm>
            <a:off x="7518793" y="7054511"/>
            <a:ext cx="3004345" cy="230832"/>
          </a:xfrm>
          <a:prstGeom prst="rect">
            <a:avLst/>
          </a:prstGeom>
          <a:noFill/>
        </p:spPr>
        <p:txBody>
          <a:bodyPr wrap="square" rtlCol="0">
            <a:spAutoFit/>
          </a:bodyPr>
          <a:lstStyle/>
          <a:p>
            <a:pPr algn="ctr"/>
            <a:r>
              <a:rPr lang="es-MX" sz="900" b="1" dirty="0">
                <a:latin typeface="Arial Black" panose="020B0A04020102020204" pitchFamily="34" charset="0"/>
              </a:rPr>
              <a:t>MUNICIPALIDAD PROVINCIAL DE AMBO</a:t>
            </a:r>
            <a:endParaRPr lang="es-PE" sz="900" b="1" dirty="0">
              <a:latin typeface="Arial Black" panose="020B0A04020102020204" pitchFamily="34" charset="0"/>
            </a:endParaRPr>
          </a:p>
        </p:txBody>
      </p:sp>
      <p:sp>
        <p:nvSpPr>
          <p:cNvPr id="8" name="CuadroTexto 7">
            <a:extLst>
              <a:ext uri="{FF2B5EF4-FFF2-40B4-BE49-F238E27FC236}">
                <a16:creationId xmlns:a16="http://schemas.microsoft.com/office/drawing/2014/main" id="{46D089CD-170A-484F-A8ED-E6431391ADB9}"/>
              </a:ext>
            </a:extLst>
          </p:cNvPr>
          <p:cNvSpPr txBox="1"/>
          <p:nvPr/>
        </p:nvSpPr>
        <p:spPr>
          <a:xfrm>
            <a:off x="3548923" y="3426180"/>
            <a:ext cx="2287498" cy="276999"/>
          </a:xfrm>
          <a:prstGeom prst="rect">
            <a:avLst/>
          </a:prstGeom>
          <a:noFill/>
        </p:spPr>
        <p:txBody>
          <a:bodyPr wrap="square" rtlCol="0">
            <a:spAutoFit/>
          </a:bodyPr>
          <a:lstStyle/>
          <a:p>
            <a:r>
              <a:rPr lang="es-MX" sz="1200" b="1" u="sng" dirty="0"/>
              <a:t>CUADROS RECONOCIDOS</a:t>
            </a:r>
            <a:endParaRPr lang="es-PE" sz="1200" b="1" u="sng" dirty="0"/>
          </a:p>
        </p:txBody>
      </p:sp>
      <p:pic>
        <p:nvPicPr>
          <p:cNvPr id="13" name="Imagen 12">
            <a:extLst>
              <a:ext uri="{FF2B5EF4-FFF2-40B4-BE49-F238E27FC236}">
                <a16:creationId xmlns:a16="http://schemas.microsoft.com/office/drawing/2014/main" id="{6C81DD71-3CC6-47F6-9824-62352EF36E1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989233" y="986849"/>
            <a:ext cx="1754896" cy="1754896"/>
          </a:xfrm>
          <a:prstGeom prst="rect">
            <a:avLst/>
          </a:prstGeom>
        </p:spPr>
      </p:pic>
      <p:pic>
        <p:nvPicPr>
          <p:cNvPr id="36" name="Imagen 35">
            <a:extLst>
              <a:ext uri="{FF2B5EF4-FFF2-40B4-BE49-F238E27FC236}">
                <a16:creationId xmlns:a16="http://schemas.microsoft.com/office/drawing/2014/main" id="{97092D4C-A19A-4368-9A7C-7F5A3EB16D3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020187" y="6729005"/>
            <a:ext cx="646122" cy="646122"/>
          </a:xfrm>
          <a:prstGeom prst="rect">
            <a:avLst/>
          </a:prstGeom>
        </p:spPr>
      </p:pic>
    </p:spTree>
    <p:extLst>
      <p:ext uri="{BB962C8B-B14F-4D97-AF65-F5344CB8AC3E}">
        <p14:creationId xmlns:p14="http://schemas.microsoft.com/office/powerpoint/2010/main" val="1745979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B424A55-FE57-4E53-80A5-ACDD8EA2070B}"/>
              </a:ext>
            </a:extLst>
          </p:cNvPr>
          <p:cNvSpPr/>
          <p:nvPr/>
        </p:nvSpPr>
        <p:spPr>
          <a:xfrm>
            <a:off x="0" y="-325"/>
            <a:ext cx="3492000" cy="756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sz="2115" dirty="0">
              <a:latin typeface="Academic M54" panose="02000500000000000000" pitchFamily="2" charset="0"/>
            </a:endParaRPr>
          </a:p>
        </p:txBody>
      </p:sp>
      <p:pic>
        <p:nvPicPr>
          <p:cNvPr id="28" name="Imagen 27">
            <a:extLst>
              <a:ext uri="{FF2B5EF4-FFF2-40B4-BE49-F238E27FC236}">
                <a16:creationId xmlns:a16="http://schemas.microsoft.com/office/drawing/2014/main" id="{83E9CABE-CA11-413A-A033-49C0BF777C3F}"/>
              </a:ext>
            </a:extLst>
          </p:cNvPr>
          <p:cNvPicPr>
            <a:picLocks noChangeAspect="1"/>
          </p:cNvPicPr>
          <p:nvPr/>
        </p:nvPicPr>
        <p:blipFill>
          <a:blip r:embed="rId2">
            <a:alphaModFix amt="70000"/>
          </a:blip>
          <a:stretch>
            <a:fillRect/>
          </a:stretch>
        </p:blipFill>
        <p:spPr>
          <a:xfrm flipH="1">
            <a:off x="4357" y="0"/>
            <a:ext cx="3437192" cy="7559675"/>
          </a:xfrm>
          <a:prstGeom prst="rect">
            <a:avLst/>
          </a:prstGeom>
          <a:ln w="6350">
            <a:solidFill>
              <a:schemeClr val="tx1"/>
            </a:solidFill>
          </a:ln>
        </p:spPr>
      </p:pic>
      <p:sp>
        <p:nvSpPr>
          <p:cNvPr id="5" name="Rectángulo 4">
            <a:extLst>
              <a:ext uri="{FF2B5EF4-FFF2-40B4-BE49-F238E27FC236}">
                <a16:creationId xmlns:a16="http://schemas.microsoft.com/office/drawing/2014/main" id="{6699E5D1-7C2B-4B6B-BECF-033EE855F1DE}"/>
              </a:ext>
            </a:extLst>
          </p:cNvPr>
          <p:cNvSpPr/>
          <p:nvPr/>
        </p:nvSpPr>
        <p:spPr>
          <a:xfrm>
            <a:off x="3441549" y="-325"/>
            <a:ext cx="3704357" cy="756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sz="2115"/>
          </a:p>
        </p:txBody>
      </p:sp>
      <p:sp>
        <p:nvSpPr>
          <p:cNvPr id="6" name="Rectángulo 5">
            <a:extLst>
              <a:ext uri="{FF2B5EF4-FFF2-40B4-BE49-F238E27FC236}">
                <a16:creationId xmlns:a16="http://schemas.microsoft.com/office/drawing/2014/main" id="{B96FB418-0A3A-4F85-BEC7-617B563EAAB6}"/>
              </a:ext>
            </a:extLst>
          </p:cNvPr>
          <p:cNvSpPr/>
          <p:nvPr/>
        </p:nvSpPr>
        <p:spPr>
          <a:xfrm>
            <a:off x="7111334" y="8048"/>
            <a:ext cx="3600000" cy="7560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sz="2115" dirty="0"/>
          </a:p>
        </p:txBody>
      </p:sp>
      <p:sp>
        <p:nvSpPr>
          <p:cNvPr id="2" name="CuadroTexto 1">
            <a:extLst>
              <a:ext uri="{FF2B5EF4-FFF2-40B4-BE49-F238E27FC236}">
                <a16:creationId xmlns:a16="http://schemas.microsoft.com/office/drawing/2014/main" id="{62B29C56-AF58-45BC-9A4E-B5A5EB8BCDC4}"/>
              </a:ext>
            </a:extLst>
          </p:cNvPr>
          <p:cNvSpPr txBox="1"/>
          <p:nvPr/>
        </p:nvSpPr>
        <p:spPr>
          <a:xfrm>
            <a:off x="338307" y="174950"/>
            <a:ext cx="2818151" cy="338554"/>
          </a:xfrm>
          <a:prstGeom prst="rect">
            <a:avLst/>
          </a:prstGeom>
          <a:noFill/>
        </p:spPr>
        <p:txBody>
          <a:bodyPr wrap="square" rtlCol="0">
            <a:spAutoFit/>
          </a:bodyPr>
          <a:lstStyle/>
          <a:p>
            <a:pPr algn="ctr"/>
            <a:r>
              <a:rPr lang="es-MX" sz="1600" dirty="0">
                <a:latin typeface="Arial Black" panose="020B0A04020102020204" pitchFamily="34" charset="0"/>
              </a:rPr>
              <a:t>AMBO Y SU ORIGEN </a:t>
            </a:r>
            <a:endParaRPr lang="es-PE" sz="1600" dirty="0">
              <a:latin typeface="Arial Black" panose="020B0A04020102020204" pitchFamily="34" charset="0"/>
            </a:endParaRPr>
          </a:p>
        </p:txBody>
      </p:sp>
      <p:pic>
        <p:nvPicPr>
          <p:cNvPr id="9" name="Imagen 8">
            <a:extLst>
              <a:ext uri="{FF2B5EF4-FFF2-40B4-BE49-F238E27FC236}">
                <a16:creationId xmlns:a16="http://schemas.microsoft.com/office/drawing/2014/main" id="{66C2C918-93DF-489E-A01F-085C71DEB7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728" y="686475"/>
            <a:ext cx="2539134" cy="142900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2" name="Imagen 21">
            <a:extLst>
              <a:ext uri="{FF2B5EF4-FFF2-40B4-BE49-F238E27FC236}">
                <a16:creationId xmlns:a16="http://schemas.microsoft.com/office/drawing/2014/main" id="{AF0509D9-E952-46BA-B78C-DDB6341CE2D4}"/>
              </a:ext>
            </a:extLst>
          </p:cNvPr>
          <p:cNvPicPr>
            <a:picLocks noChangeAspect="1"/>
          </p:cNvPicPr>
          <p:nvPr/>
        </p:nvPicPr>
        <p:blipFill>
          <a:blip r:embed="rId4">
            <a:alphaModFix amt="70000"/>
            <a:extLst>
              <a:ext uri="{28A0092B-C50C-407E-A947-70E740481C1C}">
                <a14:useLocalDpi xmlns:a14="http://schemas.microsoft.com/office/drawing/2010/main" val="0"/>
              </a:ext>
            </a:extLst>
          </a:blip>
          <a:stretch>
            <a:fillRect/>
          </a:stretch>
        </p:blipFill>
        <p:spPr>
          <a:xfrm>
            <a:off x="7154849" y="8048"/>
            <a:ext cx="3556485" cy="7543579"/>
          </a:xfrm>
          <a:prstGeom prst="rect">
            <a:avLst/>
          </a:prstGeom>
        </p:spPr>
      </p:pic>
      <p:sp>
        <p:nvSpPr>
          <p:cNvPr id="10" name="CuadroTexto 9">
            <a:extLst>
              <a:ext uri="{FF2B5EF4-FFF2-40B4-BE49-F238E27FC236}">
                <a16:creationId xmlns:a16="http://schemas.microsoft.com/office/drawing/2014/main" id="{AD4095C9-C05C-4F2B-B440-09D5F9274D6D}"/>
              </a:ext>
            </a:extLst>
          </p:cNvPr>
          <p:cNvSpPr txBox="1"/>
          <p:nvPr/>
        </p:nvSpPr>
        <p:spPr>
          <a:xfrm>
            <a:off x="267939" y="2288447"/>
            <a:ext cx="3048260" cy="2292935"/>
          </a:xfrm>
          <a:prstGeom prst="rect">
            <a:avLst/>
          </a:prstGeom>
          <a:noFill/>
        </p:spPr>
        <p:txBody>
          <a:bodyPr wrap="square" rtlCol="0">
            <a:spAutoFit/>
          </a:bodyPr>
          <a:lstStyle/>
          <a:p>
            <a:pPr algn="just"/>
            <a:r>
              <a:rPr lang="es-MX" sz="1100" b="1" dirty="0"/>
              <a:t>Según relatos el origen de la palabra Ambo proviene antiguamente de una casa que servía como hospedaje y se encontraba ubicada cerca del puente en Ayancocha lo cual en su fachada llevaba escrito la palabra TAMBO y por cuestiones de la naturaleza con el pasar del tiempo probablemente por las lluvias terminó borrándose la letra “T” quedando únicamente AMBO,  así como también la leyenda atribuye a la princesa AMBUC HUAYTAC  o también a la unión de los ríos Huertas y Huallaga antes conocidos como el Huariaca y el Chaupihuaranga.</a:t>
            </a:r>
            <a:endParaRPr lang="es-PE" sz="1100" b="1" dirty="0"/>
          </a:p>
        </p:txBody>
      </p:sp>
      <p:sp>
        <p:nvSpPr>
          <p:cNvPr id="11" name="CuadroTexto 10">
            <a:extLst>
              <a:ext uri="{FF2B5EF4-FFF2-40B4-BE49-F238E27FC236}">
                <a16:creationId xmlns:a16="http://schemas.microsoft.com/office/drawing/2014/main" id="{78801150-E8A7-4FF4-8D82-BAF6A76BBF7D}"/>
              </a:ext>
            </a:extLst>
          </p:cNvPr>
          <p:cNvSpPr txBox="1"/>
          <p:nvPr/>
        </p:nvSpPr>
        <p:spPr>
          <a:xfrm>
            <a:off x="263661" y="4764346"/>
            <a:ext cx="3052538" cy="1615827"/>
          </a:xfrm>
          <a:prstGeom prst="rect">
            <a:avLst/>
          </a:prstGeom>
          <a:noFill/>
        </p:spPr>
        <p:txBody>
          <a:bodyPr wrap="square" rtlCol="0">
            <a:spAutoFit/>
          </a:bodyPr>
          <a:lstStyle/>
          <a:p>
            <a:pPr algn="just"/>
            <a:r>
              <a:rPr lang="es-MX" sz="1100" b="1" dirty="0"/>
              <a:t>Su creación se dio en la época de Ramon Castilla el 21 de Octubre de 1845 por lo que en aquellos tiempos el caserío de Ambo se constituyo como Pueblo y Vice parroquia de Huácar,  ya por ley </a:t>
            </a:r>
            <a:r>
              <a:rPr lang="es-MX" sz="1100" b="1" dirty="0" err="1"/>
              <a:t>N°</a:t>
            </a:r>
            <a:r>
              <a:rPr lang="es-MX" sz="1100" b="1" dirty="0"/>
              <a:t> 1598 del 21 de Octubre de 1912 fue elevado a la categoría de provincia teniendo como distrito Huácar y la inauguración se llevó el 16 de Noviembre de 1912 que hoy en día celebramos como Aniversario Ambo.</a:t>
            </a:r>
            <a:endParaRPr lang="es-PE" sz="1100" b="1" dirty="0"/>
          </a:p>
        </p:txBody>
      </p:sp>
      <p:sp>
        <p:nvSpPr>
          <p:cNvPr id="12" name="CuadroTexto 11">
            <a:extLst>
              <a:ext uri="{FF2B5EF4-FFF2-40B4-BE49-F238E27FC236}">
                <a16:creationId xmlns:a16="http://schemas.microsoft.com/office/drawing/2014/main" id="{0F9A1859-B8AD-4B46-8FFD-2295DB11546B}"/>
              </a:ext>
            </a:extLst>
          </p:cNvPr>
          <p:cNvSpPr txBox="1"/>
          <p:nvPr/>
        </p:nvSpPr>
        <p:spPr>
          <a:xfrm>
            <a:off x="3700282" y="1004284"/>
            <a:ext cx="3160352" cy="4970591"/>
          </a:xfrm>
          <a:prstGeom prst="rect">
            <a:avLst/>
          </a:prstGeom>
          <a:noFill/>
        </p:spPr>
        <p:txBody>
          <a:bodyPr wrap="square" rtlCol="0">
            <a:spAutoFit/>
          </a:bodyPr>
          <a:lstStyle/>
          <a:p>
            <a:pPr algn="ctr"/>
            <a:r>
              <a:rPr lang="es-MX" sz="1400" b="1" dirty="0"/>
              <a:t>MISTERIOS CIENTÍFICOS</a:t>
            </a:r>
          </a:p>
          <a:p>
            <a:pPr algn="ctr"/>
            <a:r>
              <a:rPr lang="es-MX" sz="1400" b="1" dirty="0"/>
              <a:t>DE LA CAVERNA JATUN UCHCO</a:t>
            </a:r>
          </a:p>
          <a:p>
            <a:pPr algn="ctr"/>
            <a:endParaRPr lang="es-MX" sz="1100" b="1" dirty="0"/>
          </a:p>
          <a:p>
            <a:pPr algn="ctr"/>
            <a:endParaRPr lang="es-MX" sz="1100" b="1" dirty="0"/>
          </a:p>
          <a:p>
            <a:pPr algn="ctr"/>
            <a:endParaRPr lang="es-MX" sz="1100" b="1" dirty="0"/>
          </a:p>
          <a:p>
            <a:pPr algn="ctr"/>
            <a:endParaRPr lang="es-MX" sz="1100" b="1" dirty="0"/>
          </a:p>
          <a:p>
            <a:pPr algn="ctr"/>
            <a:endParaRPr lang="es-MX" sz="1100" b="1" dirty="0"/>
          </a:p>
          <a:p>
            <a:pPr algn="ctr"/>
            <a:endParaRPr lang="es-MX" sz="1100" b="1" dirty="0"/>
          </a:p>
          <a:p>
            <a:pPr algn="ctr"/>
            <a:endParaRPr lang="es-MX" sz="1100" b="1" dirty="0"/>
          </a:p>
          <a:p>
            <a:pPr algn="ctr"/>
            <a:endParaRPr lang="es-MX" sz="1100" b="1" dirty="0"/>
          </a:p>
          <a:p>
            <a:pPr algn="ctr"/>
            <a:endParaRPr lang="es-MX" sz="1100" b="1" dirty="0"/>
          </a:p>
          <a:p>
            <a:pPr algn="ctr"/>
            <a:endParaRPr lang="es-MX" sz="1100" b="1" dirty="0"/>
          </a:p>
          <a:p>
            <a:pPr algn="just"/>
            <a:r>
              <a:rPr lang="es-MX" sz="1100" b="1" dirty="0"/>
              <a:t>En la era del pleistoceno Ambo era un valle de abundante vegetación donde habitaban animales como Tigres Dientes de Sable, Osos, Zorrinos, Pumas, etc. Y esto se comprueba cuando en el año 2003 un grupo de jóvenes encontraron diferentes restos fósiles de para que posteriormente ya por los años 2006 un grupo de científicos peruanos, paleontólogos, espeleólogos y de la National Geografic extrajeran los retos fósiles del tigre dientes de sable para su investigación y de tal manera considerando a la caverna como un  importante yacimiento fosilífero a nivel de todo el Perú y también actualmente considerado como Patrimonio Cultural de la Nación.</a:t>
            </a:r>
          </a:p>
          <a:p>
            <a:endParaRPr lang="es-PE" dirty="0"/>
          </a:p>
        </p:txBody>
      </p:sp>
      <p:pic>
        <p:nvPicPr>
          <p:cNvPr id="13" name="Imagen 12">
            <a:extLst>
              <a:ext uri="{FF2B5EF4-FFF2-40B4-BE49-F238E27FC236}">
                <a16:creationId xmlns:a16="http://schemas.microsoft.com/office/drawing/2014/main" id="{20B8CE55-36FA-49DE-897F-F4B0F492C31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70966" y="1583635"/>
            <a:ext cx="2168851" cy="144022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5" name="CuadroTexto 14">
            <a:extLst>
              <a:ext uri="{FF2B5EF4-FFF2-40B4-BE49-F238E27FC236}">
                <a16:creationId xmlns:a16="http://schemas.microsoft.com/office/drawing/2014/main" id="{34EFD88C-EE8C-4EE4-8A8A-F42D1A90DF31}"/>
              </a:ext>
            </a:extLst>
          </p:cNvPr>
          <p:cNvSpPr txBox="1"/>
          <p:nvPr/>
        </p:nvSpPr>
        <p:spPr>
          <a:xfrm>
            <a:off x="7268705" y="852407"/>
            <a:ext cx="3213246" cy="6017032"/>
          </a:xfrm>
          <a:prstGeom prst="rect">
            <a:avLst/>
          </a:prstGeom>
          <a:noFill/>
        </p:spPr>
        <p:txBody>
          <a:bodyPr wrap="square" rtlCol="0">
            <a:spAutoFit/>
          </a:bodyPr>
          <a:lstStyle/>
          <a:p>
            <a:pPr algn="just"/>
            <a:r>
              <a:rPr lang="es-MX" sz="1100" b="1" dirty="0"/>
              <a:t>La caverna de JATUN UCHCO guarda muchos misterios investigados y por investigar por ende también se encontraron restos fósiles marinos y piedras volcánicas y esto por que; Se dice que la caverna se formó a base de una falla geológica hace aproximadamente unos 20 millones de años </a:t>
            </a:r>
          </a:p>
          <a:p>
            <a:pPr algn="ctr"/>
            <a:endParaRPr lang="es-MX" sz="1100" dirty="0"/>
          </a:p>
          <a:p>
            <a:pPr algn="ctr"/>
            <a:endParaRPr lang="es-MX" sz="1100" dirty="0"/>
          </a:p>
          <a:p>
            <a:pPr algn="ctr"/>
            <a:endParaRPr lang="es-MX" sz="1100" dirty="0"/>
          </a:p>
          <a:p>
            <a:pPr algn="ctr"/>
            <a:endParaRPr lang="es-MX" sz="1100" dirty="0"/>
          </a:p>
          <a:p>
            <a:pPr algn="ctr"/>
            <a:endParaRPr lang="es-MX" sz="1100" dirty="0"/>
          </a:p>
          <a:p>
            <a:pPr algn="ctr"/>
            <a:endParaRPr lang="es-MX" sz="1100" dirty="0"/>
          </a:p>
          <a:p>
            <a:pPr algn="ctr"/>
            <a:endParaRPr lang="es-MX" sz="1100" dirty="0"/>
          </a:p>
          <a:p>
            <a:pPr algn="ctr"/>
            <a:endParaRPr lang="es-MX" sz="1100" dirty="0"/>
          </a:p>
          <a:p>
            <a:pPr algn="ctr"/>
            <a:endParaRPr lang="es-MX" sz="1100" dirty="0"/>
          </a:p>
          <a:p>
            <a:pPr algn="ctr"/>
            <a:endParaRPr lang="es-MX" sz="1100" dirty="0"/>
          </a:p>
          <a:p>
            <a:pPr algn="ctr"/>
            <a:endParaRPr lang="es-MX" sz="1100" dirty="0"/>
          </a:p>
          <a:p>
            <a:pPr algn="ctr"/>
            <a:endParaRPr lang="es-MX" sz="1100" dirty="0"/>
          </a:p>
          <a:p>
            <a:pPr algn="just"/>
            <a:r>
              <a:rPr lang="es-MX" sz="1100" b="1" dirty="0"/>
              <a:t>En la época  preinca la caverna también sirvió como refugio para antiguos hombres y esto se afirma por que en el interior se encontró restos humanos, puntas de cuchillos tallados de hueso así como también collares, punzones y puntas de flecha perfectamente talladas en piedra.</a:t>
            </a:r>
          </a:p>
          <a:p>
            <a:endParaRPr lang="es-MX" sz="1100" dirty="0"/>
          </a:p>
          <a:p>
            <a:endParaRPr lang="es-MX" sz="1100" dirty="0"/>
          </a:p>
          <a:p>
            <a:endParaRPr lang="es-MX" sz="1100" dirty="0"/>
          </a:p>
          <a:p>
            <a:endParaRPr lang="es-MX" sz="1100" dirty="0"/>
          </a:p>
          <a:p>
            <a:endParaRPr lang="es-MX" sz="1100" dirty="0"/>
          </a:p>
          <a:p>
            <a:endParaRPr lang="es-MX" sz="1100" dirty="0"/>
          </a:p>
          <a:p>
            <a:endParaRPr lang="es-MX" sz="1100" dirty="0"/>
          </a:p>
          <a:p>
            <a:endParaRPr lang="es-MX" sz="1100" dirty="0"/>
          </a:p>
          <a:p>
            <a:endParaRPr lang="es-MX" sz="1100" dirty="0"/>
          </a:p>
          <a:p>
            <a:endParaRPr lang="es-PE" sz="1100" dirty="0"/>
          </a:p>
        </p:txBody>
      </p:sp>
      <p:sp>
        <p:nvSpPr>
          <p:cNvPr id="19" name="CuadroTexto 18">
            <a:extLst>
              <a:ext uri="{FF2B5EF4-FFF2-40B4-BE49-F238E27FC236}">
                <a16:creationId xmlns:a16="http://schemas.microsoft.com/office/drawing/2014/main" id="{02C335C7-3AC6-4504-9ADE-82C81394F470}"/>
              </a:ext>
            </a:extLst>
          </p:cNvPr>
          <p:cNvSpPr txBox="1"/>
          <p:nvPr/>
        </p:nvSpPr>
        <p:spPr>
          <a:xfrm>
            <a:off x="7762995" y="7072201"/>
            <a:ext cx="2488847" cy="276999"/>
          </a:xfrm>
          <a:prstGeom prst="rect">
            <a:avLst/>
          </a:prstGeom>
          <a:noFill/>
        </p:spPr>
        <p:txBody>
          <a:bodyPr wrap="square" rtlCol="0">
            <a:spAutoFit/>
          </a:bodyPr>
          <a:lstStyle/>
          <a:p>
            <a:pPr algn="ctr"/>
            <a:r>
              <a:rPr lang="es-MX" sz="1200" b="1" dirty="0">
                <a:latin typeface="Franklin Gothic Medium Cond" panose="020B0606030402020204" pitchFamily="34" charset="0"/>
              </a:rPr>
              <a:t>MUNICIPALIDAD PROVINCIAL AMBO</a:t>
            </a:r>
            <a:endParaRPr lang="es-PE" sz="1200" b="1" dirty="0">
              <a:latin typeface="Franklin Gothic Medium Cond" panose="020B0606030402020204" pitchFamily="34" charset="0"/>
            </a:endParaRPr>
          </a:p>
        </p:txBody>
      </p:sp>
      <p:sp>
        <p:nvSpPr>
          <p:cNvPr id="16" name="CuadroTexto 15">
            <a:extLst>
              <a:ext uri="{FF2B5EF4-FFF2-40B4-BE49-F238E27FC236}">
                <a16:creationId xmlns:a16="http://schemas.microsoft.com/office/drawing/2014/main" id="{9918D012-70F5-438F-BDDC-034DA88CF521}"/>
              </a:ext>
            </a:extLst>
          </p:cNvPr>
          <p:cNvSpPr txBox="1"/>
          <p:nvPr/>
        </p:nvSpPr>
        <p:spPr>
          <a:xfrm>
            <a:off x="277208" y="6923176"/>
            <a:ext cx="2709349" cy="677108"/>
          </a:xfrm>
          <a:prstGeom prst="rect">
            <a:avLst/>
          </a:prstGeom>
          <a:noFill/>
        </p:spPr>
        <p:txBody>
          <a:bodyPr wrap="square" rtlCol="0">
            <a:spAutoFit/>
          </a:bodyPr>
          <a:lstStyle/>
          <a:p>
            <a:pPr algn="ctr"/>
            <a:r>
              <a:rPr lang="es-MX" sz="1200" b="1" dirty="0">
                <a:latin typeface="Franklin Gothic Medium Cond" panose="020B0606030402020204" pitchFamily="34" charset="0"/>
              </a:rPr>
              <a:t>GERENCIA DE DESARROLLO HUMANO, EDUCACIÓN Y SALUD</a:t>
            </a:r>
            <a:endParaRPr lang="es-PE" sz="1200" b="1" dirty="0">
              <a:latin typeface="Franklin Gothic Medium Cond" panose="020B0606030402020204" pitchFamily="34" charset="0"/>
            </a:endParaRPr>
          </a:p>
          <a:p>
            <a:pPr algn="ctr"/>
            <a:endParaRPr lang="es-PE" sz="1400" dirty="0"/>
          </a:p>
        </p:txBody>
      </p:sp>
      <p:sp>
        <p:nvSpPr>
          <p:cNvPr id="21" name="CuadroTexto 20">
            <a:extLst>
              <a:ext uri="{FF2B5EF4-FFF2-40B4-BE49-F238E27FC236}">
                <a16:creationId xmlns:a16="http://schemas.microsoft.com/office/drawing/2014/main" id="{2977E6F2-9431-42BC-86B2-983CEE88735C}"/>
              </a:ext>
            </a:extLst>
          </p:cNvPr>
          <p:cNvSpPr txBox="1"/>
          <p:nvPr/>
        </p:nvSpPr>
        <p:spPr>
          <a:xfrm>
            <a:off x="8216451" y="91213"/>
            <a:ext cx="1714500" cy="338554"/>
          </a:xfrm>
          <a:prstGeom prst="rect">
            <a:avLst/>
          </a:prstGeom>
          <a:noFill/>
        </p:spPr>
        <p:txBody>
          <a:bodyPr wrap="square" rtlCol="0">
            <a:spAutoFit/>
          </a:bodyPr>
          <a:lstStyle/>
          <a:p>
            <a:r>
              <a:rPr lang="es-MX" sz="1600" b="1" dirty="0">
                <a:latin typeface="Franklin Gothic Medium Cond" panose="020B0606030402020204" pitchFamily="34" charset="0"/>
              </a:rPr>
              <a:t>CENTRO</a:t>
            </a:r>
            <a:r>
              <a:rPr lang="es-MX" sz="1600" dirty="0">
                <a:latin typeface="Franklin Gothic Medium Cond" panose="020B0606030402020204" pitchFamily="34" charset="0"/>
              </a:rPr>
              <a:t> </a:t>
            </a:r>
            <a:r>
              <a:rPr lang="es-MX" sz="1600" b="1" dirty="0">
                <a:latin typeface="Franklin Gothic Medium Cond" panose="020B0606030402020204" pitchFamily="34" charset="0"/>
              </a:rPr>
              <a:t>CULTURAL</a:t>
            </a:r>
            <a:endParaRPr lang="es-PE" sz="1600" b="1" dirty="0">
              <a:latin typeface="Franklin Gothic Medium Cond" panose="020B0606030402020204" pitchFamily="34" charset="0"/>
            </a:endParaRPr>
          </a:p>
        </p:txBody>
      </p:sp>
      <p:pic>
        <p:nvPicPr>
          <p:cNvPr id="14" name="Imagen 13">
            <a:extLst>
              <a:ext uri="{FF2B5EF4-FFF2-40B4-BE49-F238E27FC236}">
                <a16:creationId xmlns:a16="http://schemas.microsoft.com/office/drawing/2014/main" id="{D94DDB14-709F-4718-8260-867894D02E56}"/>
              </a:ext>
            </a:extLst>
          </p:cNvPr>
          <p:cNvPicPr>
            <a:picLocks noChangeAspect="1"/>
          </p:cNvPicPr>
          <p:nvPr/>
        </p:nvPicPr>
        <p:blipFill rotWithShape="1">
          <a:blip r:embed="rId6">
            <a:extLst>
              <a:ext uri="{28A0092B-C50C-407E-A947-70E740481C1C}">
                <a14:useLocalDpi xmlns:a14="http://schemas.microsoft.com/office/drawing/2010/main" val="0"/>
              </a:ext>
            </a:extLst>
          </a:blip>
          <a:srcRect t="15368" b="12028"/>
          <a:stretch/>
        </p:blipFill>
        <p:spPr>
          <a:xfrm>
            <a:off x="4170966" y="5572260"/>
            <a:ext cx="887872" cy="86167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3" name="Imagen 22">
            <a:extLst>
              <a:ext uri="{FF2B5EF4-FFF2-40B4-BE49-F238E27FC236}">
                <a16:creationId xmlns:a16="http://schemas.microsoft.com/office/drawing/2014/main" id="{6A29B3B3-CE50-443D-A969-E80AFE5213EA}"/>
              </a:ext>
            </a:extLst>
          </p:cNvPr>
          <p:cNvPicPr>
            <a:picLocks noChangeAspect="1"/>
          </p:cNvPicPr>
          <p:nvPr/>
        </p:nvPicPr>
        <p:blipFill rotWithShape="1">
          <a:blip r:embed="rId7">
            <a:extLst>
              <a:ext uri="{28A0092B-C50C-407E-A947-70E740481C1C}">
                <a14:useLocalDpi xmlns:a14="http://schemas.microsoft.com/office/drawing/2010/main" val="0"/>
              </a:ext>
            </a:extLst>
          </a:blip>
          <a:srcRect t="35381"/>
          <a:stretch/>
        </p:blipFill>
        <p:spPr>
          <a:xfrm>
            <a:off x="5615535" y="5549612"/>
            <a:ext cx="994398" cy="85890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5" name="Imagen 24">
            <a:extLst>
              <a:ext uri="{FF2B5EF4-FFF2-40B4-BE49-F238E27FC236}">
                <a16:creationId xmlns:a16="http://schemas.microsoft.com/office/drawing/2014/main" id="{95B70A30-3C79-4713-9602-4671F45F51C0}"/>
              </a:ext>
            </a:extLst>
          </p:cNvPr>
          <p:cNvPicPr>
            <a:picLocks noChangeAspect="1"/>
          </p:cNvPicPr>
          <p:nvPr/>
        </p:nvPicPr>
        <p:blipFill rotWithShape="1">
          <a:blip r:embed="rId8">
            <a:extLst>
              <a:ext uri="{28A0092B-C50C-407E-A947-70E740481C1C}">
                <a14:useLocalDpi xmlns:a14="http://schemas.microsoft.com/office/drawing/2010/main" val="0"/>
              </a:ext>
            </a:extLst>
          </a:blip>
          <a:srcRect t="39805" b="4505"/>
          <a:stretch/>
        </p:blipFill>
        <p:spPr>
          <a:xfrm>
            <a:off x="7487529" y="5055975"/>
            <a:ext cx="1318833" cy="124067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7" name="Imagen 26">
            <a:extLst>
              <a:ext uri="{FF2B5EF4-FFF2-40B4-BE49-F238E27FC236}">
                <a16:creationId xmlns:a16="http://schemas.microsoft.com/office/drawing/2014/main" id="{97219384-BB49-43C4-A882-9D7681BFD55E}"/>
              </a:ext>
            </a:extLst>
          </p:cNvPr>
          <p:cNvPicPr>
            <a:picLocks noChangeAspect="1"/>
          </p:cNvPicPr>
          <p:nvPr/>
        </p:nvPicPr>
        <p:blipFill rotWithShape="1">
          <a:blip r:embed="rId9">
            <a:extLst>
              <a:ext uri="{28A0092B-C50C-407E-A947-70E740481C1C}">
                <a14:useLocalDpi xmlns:a14="http://schemas.microsoft.com/office/drawing/2010/main" val="0"/>
              </a:ext>
            </a:extLst>
          </a:blip>
          <a:srcRect t="51839"/>
          <a:stretch/>
        </p:blipFill>
        <p:spPr>
          <a:xfrm>
            <a:off x="7746666" y="2036250"/>
            <a:ext cx="2380500" cy="153246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9" name="Imagen 28">
            <a:extLst>
              <a:ext uri="{FF2B5EF4-FFF2-40B4-BE49-F238E27FC236}">
                <a16:creationId xmlns:a16="http://schemas.microsoft.com/office/drawing/2014/main" id="{201F5154-82C9-4759-93BF-6D260A16455F}"/>
              </a:ext>
            </a:extLst>
          </p:cNvPr>
          <p:cNvPicPr>
            <a:picLocks noChangeAspect="1"/>
          </p:cNvPicPr>
          <p:nvPr/>
        </p:nvPicPr>
        <p:blipFill rotWithShape="1">
          <a:blip r:embed="rId10">
            <a:extLst>
              <a:ext uri="{28A0092B-C50C-407E-A947-70E740481C1C}">
                <a14:useLocalDpi xmlns:a14="http://schemas.microsoft.com/office/drawing/2010/main" val="0"/>
              </a:ext>
            </a:extLst>
          </a:blip>
          <a:srcRect t="29114" b="11835"/>
          <a:stretch/>
        </p:blipFill>
        <p:spPr>
          <a:xfrm>
            <a:off x="9023897" y="5092731"/>
            <a:ext cx="1241713" cy="120391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1" name="Imagen 30">
            <a:extLst>
              <a:ext uri="{FF2B5EF4-FFF2-40B4-BE49-F238E27FC236}">
                <a16:creationId xmlns:a16="http://schemas.microsoft.com/office/drawing/2014/main" id="{CF3E0969-8D77-4782-8779-58EED1316583}"/>
              </a:ext>
            </a:extLst>
          </p:cNvPr>
          <p:cNvPicPr>
            <a:picLocks noChangeAspect="1"/>
          </p:cNvPicPr>
          <p:nvPr/>
        </p:nvPicPr>
        <p:blipFill rotWithShape="1">
          <a:blip r:embed="rId11">
            <a:alphaModFix amt="70000"/>
            <a:extLst>
              <a:ext uri="{28A0092B-C50C-407E-A947-70E740481C1C}">
                <a14:useLocalDpi xmlns:a14="http://schemas.microsoft.com/office/drawing/2010/main" val="0"/>
              </a:ext>
            </a:extLst>
          </a:blip>
          <a:srcRect t="69370"/>
          <a:stretch/>
        </p:blipFill>
        <p:spPr>
          <a:xfrm>
            <a:off x="3441550" y="6881247"/>
            <a:ext cx="3704356" cy="686844"/>
          </a:xfrm>
          <a:prstGeom prst="rect">
            <a:avLst/>
          </a:prstGeom>
        </p:spPr>
      </p:pic>
      <p:sp>
        <p:nvSpPr>
          <p:cNvPr id="3" name="CuadroTexto 2">
            <a:extLst>
              <a:ext uri="{FF2B5EF4-FFF2-40B4-BE49-F238E27FC236}">
                <a16:creationId xmlns:a16="http://schemas.microsoft.com/office/drawing/2014/main" id="{F39DE452-C810-4D31-96C1-FC22E5396BB7}"/>
              </a:ext>
            </a:extLst>
          </p:cNvPr>
          <p:cNvSpPr txBox="1"/>
          <p:nvPr/>
        </p:nvSpPr>
        <p:spPr>
          <a:xfrm>
            <a:off x="7889059" y="344227"/>
            <a:ext cx="2983137" cy="276999"/>
          </a:xfrm>
          <a:prstGeom prst="rect">
            <a:avLst/>
          </a:prstGeom>
          <a:noFill/>
        </p:spPr>
        <p:txBody>
          <a:bodyPr wrap="square" rtlCol="0">
            <a:spAutoFit/>
          </a:bodyPr>
          <a:lstStyle/>
          <a:p>
            <a:r>
              <a:rPr lang="es-MX" sz="1200" b="1" dirty="0"/>
              <a:t>MANUEL H. CISNEROS ZAVALETA</a:t>
            </a:r>
            <a:endParaRPr lang="es-PE" sz="1200" b="1" dirty="0"/>
          </a:p>
        </p:txBody>
      </p:sp>
      <p:pic>
        <p:nvPicPr>
          <p:cNvPr id="26" name="Imagen 25">
            <a:extLst>
              <a:ext uri="{FF2B5EF4-FFF2-40B4-BE49-F238E27FC236}">
                <a16:creationId xmlns:a16="http://schemas.microsoft.com/office/drawing/2014/main" id="{B3C31F31-ECE4-4779-8E64-11A5010784E3}"/>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020187" y="6729005"/>
            <a:ext cx="646122" cy="646122"/>
          </a:xfrm>
          <a:prstGeom prst="rect">
            <a:avLst/>
          </a:prstGeom>
        </p:spPr>
      </p:pic>
      <p:pic>
        <p:nvPicPr>
          <p:cNvPr id="30" name="Imagen 29">
            <a:extLst>
              <a:ext uri="{FF2B5EF4-FFF2-40B4-BE49-F238E27FC236}">
                <a16:creationId xmlns:a16="http://schemas.microsoft.com/office/drawing/2014/main" id="{F943B819-DDF9-44FF-9573-139CD3B92850}"/>
              </a:ext>
            </a:extLst>
          </p:cNvPr>
          <p:cNvPicPr>
            <a:picLocks noChangeAspect="1"/>
          </p:cNvPicPr>
          <p:nvPr/>
        </p:nvPicPr>
        <p:blipFill rotWithShape="1">
          <a:blip r:embed="rId11">
            <a:alphaModFix amt="70000"/>
            <a:extLst>
              <a:ext uri="{28A0092B-C50C-407E-A947-70E740481C1C}">
                <a14:useLocalDpi xmlns:a14="http://schemas.microsoft.com/office/drawing/2010/main" val="0"/>
              </a:ext>
            </a:extLst>
          </a:blip>
          <a:srcRect t="1094" b="83007"/>
          <a:stretch/>
        </p:blipFill>
        <p:spPr>
          <a:xfrm>
            <a:off x="3491999" y="22086"/>
            <a:ext cx="3619335" cy="856773"/>
          </a:xfrm>
          <a:prstGeom prst="rect">
            <a:avLst/>
          </a:prstGeom>
          <a:ln w="12700">
            <a:noFill/>
          </a:ln>
        </p:spPr>
      </p:pic>
    </p:spTree>
    <p:extLst>
      <p:ext uri="{BB962C8B-B14F-4D97-AF65-F5344CB8AC3E}">
        <p14:creationId xmlns:p14="http://schemas.microsoft.com/office/powerpoint/2010/main" val="2196626406"/>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971</TotalTime>
  <Words>627</Words>
  <Application>Microsoft Office PowerPoint</Application>
  <PresentationFormat>Personalizado</PresentationFormat>
  <Paragraphs>72</Paragraphs>
  <Slides>2</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vt:i4>
      </vt:variant>
    </vt:vector>
  </HeadingPairs>
  <TitlesOfParts>
    <vt:vector size="10" baseType="lpstr">
      <vt:lpstr>Academic M54</vt:lpstr>
      <vt:lpstr>Arial</vt:lpstr>
      <vt:lpstr>Arial Black</vt:lpstr>
      <vt:lpstr>Calibri</vt:lpstr>
      <vt:lpstr>Calibri Light</vt:lpstr>
      <vt:lpstr>Eras Bold ITC</vt:lpstr>
      <vt:lpstr>Franklin Gothic Medium Cond</vt:lpstr>
      <vt:lpstr>Tema de Office</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Dell</dc:creator>
  <cp:lastModifiedBy>Dell</cp:lastModifiedBy>
  <cp:revision>79</cp:revision>
  <dcterms:created xsi:type="dcterms:W3CDTF">2023-04-18T19:23:12Z</dcterms:created>
  <dcterms:modified xsi:type="dcterms:W3CDTF">2023-07-20T18:46:19Z</dcterms:modified>
</cp:coreProperties>
</file>

<file path=docProps/thumbnail.jpeg>
</file>